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84" r:id="rId1"/>
  </p:sldMasterIdLst>
  <p:notesMasterIdLst>
    <p:notesMasterId r:id="rId69"/>
  </p:notesMasterIdLst>
  <p:sldIdLst>
    <p:sldId id="489" r:id="rId2"/>
    <p:sldId id="301" r:id="rId3"/>
    <p:sldId id="257" r:id="rId4"/>
    <p:sldId id="259" r:id="rId5"/>
    <p:sldId id="262" r:id="rId6"/>
    <p:sldId id="268" r:id="rId7"/>
    <p:sldId id="269" r:id="rId8"/>
    <p:sldId id="277" r:id="rId9"/>
    <p:sldId id="488" r:id="rId10"/>
    <p:sldId id="295" r:id="rId11"/>
    <p:sldId id="512" r:id="rId12"/>
    <p:sldId id="300" r:id="rId13"/>
    <p:sldId id="302" r:id="rId14"/>
    <p:sldId id="494" r:id="rId15"/>
    <p:sldId id="403" r:id="rId16"/>
    <p:sldId id="313" r:id="rId17"/>
    <p:sldId id="402" r:id="rId18"/>
    <p:sldId id="491" r:id="rId19"/>
    <p:sldId id="492" r:id="rId20"/>
    <p:sldId id="408" r:id="rId21"/>
    <p:sldId id="411" r:id="rId22"/>
    <p:sldId id="409" r:id="rId23"/>
    <p:sldId id="412" r:id="rId24"/>
    <p:sldId id="413" r:id="rId25"/>
    <p:sldId id="414" r:id="rId26"/>
    <p:sldId id="415" r:id="rId27"/>
    <p:sldId id="416" r:id="rId28"/>
    <p:sldId id="417" r:id="rId29"/>
    <p:sldId id="418" r:id="rId30"/>
    <p:sldId id="419" r:id="rId31"/>
    <p:sldId id="420" r:id="rId32"/>
    <p:sldId id="421" r:id="rId33"/>
    <p:sldId id="422" r:id="rId34"/>
    <p:sldId id="423" r:id="rId35"/>
    <p:sldId id="424" r:id="rId36"/>
    <p:sldId id="425" r:id="rId37"/>
    <p:sldId id="426" r:id="rId38"/>
    <p:sldId id="495" r:id="rId39"/>
    <p:sldId id="427" r:id="rId40"/>
    <p:sldId id="428" r:id="rId41"/>
    <p:sldId id="430" r:id="rId42"/>
    <p:sldId id="500" r:id="rId43"/>
    <p:sldId id="496" r:id="rId44"/>
    <p:sldId id="321" r:id="rId45"/>
    <p:sldId id="497" r:id="rId46"/>
    <p:sldId id="498" r:id="rId47"/>
    <p:sldId id="349" r:id="rId48"/>
    <p:sldId id="449" r:id="rId49"/>
    <p:sldId id="451" r:id="rId50"/>
    <p:sldId id="452" r:id="rId51"/>
    <p:sldId id="454" r:id="rId52"/>
    <p:sldId id="502" r:id="rId53"/>
    <p:sldId id="455" r:id="rId54"/>
    <p:sldId id="503" r:id="rId55"/>
    <p:sldId id="456" r:id="rId56"/>
    <p:sldId id="458" r:id="rId57"/>
    <p:sldId id="506" r:id="rId58"/>
    <p:sldId id="459" r:id="rId59"/>
    <p:sldId id="507" r:id="rId60"/>
    <p:sldId id="504" r:id="rId61"/>
    <p:sldId id="510" r:id="rId62"/>
    <p:sldId id="471" r:id="rId63"/>
    <p:sldId id="473" r:id="rId64"/>
    <p:sldId id="508" r:id="rId65"/>
    <p:sldId id="511" r:id="rId66"/>
    <p:sldId id="391" r:id="rId67"/>
    <p:sldId id="493" r:id="rId68"/>
  </p:sldIdLst>
  <p:sldSz cx="13439775" cy="7559675"/>
  <p:notesSz cx="7099300" cy="10234613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0">
          <p15:clr>
            <a:srgbClr val="A4A3A4"/>
          </p15:clr>
        </p15:guide>
        <p15:guide id="2" pos="197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D320"/>
    <a:srgbClr val="FFFFFF"/>
    <a:srgbClr val="F5DC1F"/>
    <a:srgbClr val="000000"/>
    <a:srgbClr val="3333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4" autoAdjust="0"/>
    <p:restoredTop sz="87101" autoAdjust="0"/>
  </p:normalViewPr>
  <p:slideViewPr>
    <p:cSldViewPr>
      <p:cViewPr varScale="1">
        <p:scale>
          <a:sx n="69" d="100"/>
          <a:sy n="69" d="100"/>
        </p:scale>
        <p:origin x="648" y="67"/>
      </p:cViewPr>
      <p:guideLst>
        <p:guide orient="horz" pos="2160"/>
        <p:guide pos="384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930"/>
        <p:guide pos="197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53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5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8F34A3-D553-4E3A-89E0-094208E2724A}" type="doc">
      <dgm:prSet loTypeId="urn:microsoft.com/office/officeart/2005/8/layout/matrix1" loCatId="matrix" qsTypeId="urn:microsoft.com/office/officeart/2005/8/quickstyle/3d9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8597218-3885-4D62-85A2-FCCA26B1BDBA}">
      <dgm:prSet phldrT="[Text]" custT="1"/>
      <dgm:spPr/>
      <dgm:t>
        <a:bodyPr/>
        <a:lstStyle/>
        <a:p>
          <a:r>
            <a:rPr lang="pt-BR" sz="4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4F1E20A-EF82-4873-936E-91131B74D232}" type="parTrans" cxnId="{0300FBA9-9652-4DC1-9D1C-7F5996B051C3}">
      <dgm:prSet/>
      <dgm:spPr/>
      <dgm:t>
        <a:bodyPr/>
        <a:lstStyle/>
        <a:p>
          <a:endParaRPr lang="en-US" sz="2400"/>
        </a:p>
      </dgm:t>
    </dgm:pt>
    <dgm:pt modelId="{F584A1A9-6F2F-4ABD-BB82-6A76E4E69035}" type="sibTrans" cxnId="{0300FBA9-9652-4DC1-9D1C-7F5996B051C3}">
      <dgm:prSet/>
      <dgm:spPr/>
      <dgm:t>
        <a:bodyPr/>
        <a:lstStyle/>
        <a:p>
          <a:endParaRPr lang="en-US" sz="2400"/>
        </a:p>
      </dgm:t>
    </dgm:pt>
    <dgm:pt modelId="{BE8191CB-43C3-4ECA-BD57-E8826D24302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9D0EA14-2DE7-43D1-87E4-5123EE675CC5}" type="parTrans" cxnId="{2C37D895-9686-446D-BF66-EC90040C69E8}">
      <dgm:prSet/>
      <dgm:spPr/>
      <dgm:t>
        <a:bodyPr/>
        <a:lstStyle/>
        <a:p>
          <a:endParaRPr lang="en-US" sz="2400"/>
        </a:p>
      </dgm:t>
    </dgm:pt>
    <dgm:pt modelId="{55B9639F-4FE1-4432-83A0-67CD6714C74C}" type="sibTrans" cxnId="{2C37D895-9686-446D-BF66-EC90040C69E8}">
      <dgm:prSet/>
      <dgm:spPr/>
      <dgm:t>
        <a:bodyPr/>
        <a:lstStyle/>
        <a:p>
          <a:endParaRPr lang="en-US" sz="2400"/>
        </a:p>
      </dgm:t>
    </dgm:pt>
    <dgm:pt modelId="{C9FA4CBA-F3F0-4202-9B50-87FB4D9B168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0578D7F-CBE1-4545-875C-AC49FF8B07C9}" type="parTrans" cxnId="{B0709F19-6659-40F5-A762-7F69F20C3728}">
      <dgm:prSet/>
      <dgm:spPr/>
      <dgm:t>
        <a:bodyPr/>
        <a:lstStyle/>
        <a:p>
          <a:endParaRPr lang="en-US" sz="2400"/>
        </a:p>
      </dgm:t>
    </dgm:pt>
    <dgm:pt modelId="{8038B26F-4547-475C-B0B7-D5BCDE85B056}" type="sibTrans" cxnId="{B0709F19-6659-40F5-A762-7F69F20C3728}">
      <dgm:prSet/>
      <dgm:spPr/>
      <dgm:t>
        <a:bodyPr/>
        <a:lstStyle/>
        <a:p>
          <a:endParaRPr lang="en-US" sz="2400"/>
        </a:p>
      </dgm:t>
    </dgm:pt>
    <dgm:pt modelId="{F5EE4A56-DEC1-4B08-9E3C-B5E7A615C016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FD1C509-DD51-4006-9B6A-B54C8FAE0405}" type="parTrans" cxnId="{D82E2E3B-1E00-4A3F-893F-8F73FC93D687}">
      <dgm:prSet/>
      <dgm:spPr/>
      <dgm:t>
        <a:bodyPr/>
        <a:lstStyle/>
        <a:p>
          <a:endParaRPr lang="en-US" sz="2400"/>
        </a:p>
      </dgm:t>
    </dgm:pt>
    <dgm:pt modelId="{1AA7FE50-3682-43C1-A1DF-F0DD3E1C9541}" type="sibTrans" cxnId="{D82E2E3B-1E00-4A3F-893F-8F73FC93D687}">
      <dgm:prSet/>
      <dgm:spPr/>
      <dgm:t>
        <a:bodyPr/>
        <a:lstStyle/>
        <a:p>
          <a:endParaRPr lang="en-US" sz="2400"/>
        </a:p>
      </dgm:t>
    </dgm:pt>
    <dgm:pt modelId="{A067F1EF-59B1-4D5C-9BB2-CFAF6860D42A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721372D-5223-48ED-B5FC-944BF86EBD6A}" type="parTrans" cxnId="{6D82043B-3210-4327-B7C6-247113B55F86}">
      <dgm:prSet/>
      <dgm:spPr/>
      <dgm:t>
        <a:bodyPr/>
        <a:lstStyle/>
        <a:p>
          <a:endParaRPr lang="en-US" sz="2400"/>
        </a:p>
      </dgm:t>
    </dgm:pt>
    <dgm:pt modelId="{08C2542D-2FD3-4EAE-88F2-23F3CF62D41B}" type="sibTrans" cxnId="{6D82043B-3210-4327-B7C6-247113B55F86}">
      <dgm:prSet/>
      <dgm:spPr/>
      <dgm:t>
        <a:bodyPr/>
        <a:lstStyle/>
        <a:p>
          <a:endParaRPr lang="en-US" sz="2400"/>
        </a:p>
      </dgm:t>
    </dgm:pt>
    <dgm:pt modelId="{73E7A679-5F52-496E-A9A4-85096C21A248}" type="pres">
      <dgm:prSet presAssocID="{9A8F34A3-D553-4E3A-89E0-094208E2724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847AC8-F812-4BC2-962D-090940B0F846}" type="pres">
      <dgm:prSet presAssocID="{9A8F34A3-D553-4E3A-89E0-094208E2724A}" presName="matrix" presStyleCnt="0"/>
      <dgm:spPr/>
    </dgm:pt>
    <dgm:pt modelId="{EE080E01-5FE8-4812-A00B-BEB6BEFBEC9B}" type="pres">
      <dgm:prSet presAssocID="{9A8F34A3-D553-4E3A-89E0-094208E2724A}" presName="tile1" presStyleLbl="node1" presStyleIdx="0" presStyleCnt="4"/>
      <dgm:spPr/>
    </dgm:pt>
    <dgm:pt modelId="{60B004F1-AFB9-46D0-8861-70F15984A297}" type="pres">
      <dgm:prSet presAssocID="{9A8F34A3-D553-4E3A-89E0-094208E2724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14CD29-F47C-4540-B238-51BF6BC0E800}" type="pres">
      <dgm:prSet presAssocID="{9A8F34A3-D553-4E3A-89E0-094208E2724A}" presName="tile2" presStyleLbl="node1" presStyleIdx="1" presStyleCnt="4"/>
      <dgm:spPr/>
    </dgm:pt>
    <dgm:pt modelId="{CA44E52D-E4C3-46E6-9B80-8068F6290193}" type="pres">
      <dgm:prSet presAssocID="{9A8F34A3-D553-4E3A-89E0-094208E2724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A22DD5-D9B0-4D72-9937-335043D6F30A}" type="pres">
      <dgm:prSet presAssocID="{9A8F34A3-D553-4E3A-89E0-094208E2724A}" presName="tile3" presStyleLbl="node1" presStyleIdx="2" presStyleCnt="4"/>
      <dgm:spPr/>
    </dgm:pt>
    <dgm:pt modelId="{D36355ED-A0B2-4910-A04A-96BDA0A6E1AA}" type="pres">
      <dgm:prSet presAssocID="{9A8F34A3-D553-4E3A-89E0-094208E2724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BC5EFD-3D5D-4296-80F4-7C7C5B4B3A65}" type="pres">
      <dgm:prSet presAssocID="{9A8F34A3-D553-4E3A-89E0-094208E2724A}" presName="tile4" presStyleLbl="node1" presStyleIdx="3" presStyleCnt="4"/>
      <dgm:spPr/>
    </dgm:pt>
    <dgm:pt modelId="{FA1A9487-6C0A-448B-AF5F-9C8C0BBCFEEC}" type="pres">
      <dgm:prSet presAssocID="{9A8F34A3-D553-4E3A-89E0-094208E2724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24ACE22-AD28-449A-BC18-EBEE8206CEA6}" type="pres">
      <dgm:prSet presAssocID="{9A8F34A3-D553-4E3A-89E0-094208E2724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E4AA20B-7694-434E-ADCD-0F4FB0FE443C}" type="presOf" srcId="{F5EE4A56-DEC1-4B08-9E3C-B5E7A615C016}" destId="{D36355ED-A0B2-4910-A04A-96BDA0A6E1AA}" srcOrd="1" destOrd="0" presId="urn:microsoft.com/office/officeart/2005/8/layout/matrix1"/>
    <dgm:cxn modelId="{DE3FCF0D-3C07-4BBC-B611-4B3DC44D116E}" type="presOf" srcId="{F5EE4A56-DEC1-4B08-9E3C-B5E7A615C016}" destId="{E0A22DD5-D9B0-4D72-9937-335043D6F30A}" srcOrd="0" destOrd="0" presId="urn:microsoft.com/office/officeart/2005/8/layout/matrix1"/>
    <dgm:cxn modelId="{B0709F19-6659-40F5-A762-7F69F20C3728}" srcId="{A8597218-3885-4D62-85A2-FCCA26B1BDBA}" destId="{C9FA4CBA-F3F0-4202-9B50-87FB4D9B1682}" srcOrd="1" destOrd="0" parTransId="{30578D7F-CBE1-4545-875C-AC49FF8B07C9}" sibTransId="{8038B26F-4547-475C-B0B7-D5BCDE85B056}"/>
    <dgm:cxn modelId="{F8A9B919-1A14-4CC8-A3F3-79E69B70D6F1}" type="presOf" srcId="{BE8191CB-43C3-4ECA-BD57-E8826D243022}" destId="{60B004F1-AFB9-46D0-8861-70F15984A297}" srcOrd="1" destOrd="0" presId="urn:microsoft.com/office/officeart/2005/8/layout/matrix1"/>
    <dgm:cxn modelId="{0A52B037-9D8B-4B76-ABA7-3D49D5A0807F}" type="presOf" srcId="{A067F1EF-59B1-4D5C-9BB2-CFAF6860D42A}" destId="{FA1A9487-6C0A-448B-AF5F-9C8C0BBCFEEC}" srcOrd="1" destOrd="0" presId="urn:microsoft.com/office/officeart/2005/8/layout/matrix1"/>
    <dgm:cxn modelId="{6D82043B-3210-4327-B7C6-247113B55F86}" srcId="{A8597218-3885-4D62-85A2-FCCA26B1BDBA}" destId="{A067F1EF-59B1-4D5C-9BB2-CFAF6860D42A}" srcOrd="3" destOrd="0" parTransId="{3721372D-5223-48ED-B5FC-944BF86EBD6A}" sibTransId="{08C2542D-2FD3-4EAE-88F2-23F3CF62D41B}"/>
    <dgm:cxn modelId="{D82E2E3B-1E00-4A3F-893F-8F73FC93D687}" srcId="{A8597218-3885-4D62-85A2-FCCA26B1BDBA}" destId="{F5EE4A56-DEC1-4B08-9E3C-B5E7A615C016}" srcOrd="2" destOrd="0" parTransId="{3FD1C509-DD51-4006-9B6A-B54C8FAE0405}" sibTransId="{1AA7FE50-3682-43C1-A1DF-F0DD3E1C9541}"/>
    <dgm:cxn modelId="{A55DEF72-BF64-42A5-B833-25949B34AEAE}" type="presOf" srcId="{C9FA4CBA-F3F0-4202-9B50-87FB4D9B1682}" destId="{7014CD29-F47C-4540-B238-51BF6BC0E800}" srcOrd="0" destOrd="0" presId="urn:microsoft.com/office/officeart/2005/8/layout/matrix1"/>
    <dgm:cxn modelId="{343DB074-0902-4359-B1EE-B9C4D04C4BE5}" type="presOf" srcId="{A067F1EF-59B1-4D5C-9BB2-CFAF6860D42A}" destId="{00BC5EFD-3D5D-4296-80F4-7C7C5B4B3A65}" srcOrd="0" destOrd="0" presId="urn:microsoft.com/office/officeart/2005/8/layout/matrix1"/>
    <dgm:cxn modelId="{2C37D895-9686-446D-BF66-EC90040C69E8}" srcId="{A8597218-3885-4D62-85A2-FCCA26B1BDBA}" destId="{BE8191CB-43C3-4ECA-BD57-E8826D243022}" srcOrd="0" destOrd="0" parTransId="{F9D0EA14-2DE7-43D1-87E4-5123EE675CC5}" sibTransId="{55B9639F-4FE1-4432-83A0-67CD6714C74C}"/>
    <dgm:cxn modelId="{A7595996-5C10-4D7E-BB46-2F4476EE8CED}" type="presOf" srcId="{9A8F34A3-D553-4E3A-89E0-094208E2724A}" destId="{73E7A679-5F52-496E-A9A4-85096C21A248}" srcOrd="0" destOrd="0" presId="urn:microsoft.com/office/officeart/2005/8/layout/matrix1"/>
    <dgm:cxn modelId="{0300FBA9-9652-4DC1-9D1C-7F5996B051C3}" srcId="{9A8F34A3-D553-4E3A-89E0-094208E2724A}" destId="{A8597218-3885-4D62-85A2-FCCA26B1BDBA}" srcOrd="0" destOrd="0" parTransId="{D4F1E20A-EF82-4873-936E-91131B74D232}" sibTransId="{F584A1A9-6F2F-4ABD-BB82-6A76E4E69035}"/>
    <dgm:cxn modelId="{C21A23AD-6224-4C21-A9EB-FD410A6379FA}" type="presOf" srcId="{C9FA4CBA-F3F0-4202-9B50-87FB4D9B1682}" destId="{CA44E52D-E4C3-46E6-9B80-8068F6290193}" srcOrd="1" destOrd="0" presId="urn:microsoft.com/office/officeart/2005/8/layout/matrix1"/>
    <dgm:cxn modelId="{209C49B9-840B-4D8A-8250-F2078D0A448C}" type="presOf" srcId="{A8597218-3885-4D62-85A2-FCCA26B1BDBA}" destId="{C24ACE22-AD28-449A-BC18-EBEE8206CEA6}" srcOrd="0" destOrd="0" presId="urn:microsoft.com/office/officeart/2005/8/layout/matrix1"/>
    <dgm:cxn modelId="{5D343BE1-C834-4018-A161-9AB6A20F4838}" type="presOf" srcId="{BE8191CB-43C3-4ECA-BD57-E8826D243022}" destId="{EE080E01-5FE8-4812-A00B-BEB6BEFBEC9B}" srcOrd="0" destOrd="0" presId="urn:microsoft.com/office/officeart/2005/8/layout/matrix1"/>
    <dgm:cxn modelId="{E3EC0A8E-2F81-4AB2-A2EF-EB6779CF0D32}" type="presParOf" srcId="{73E7A679-5F52-496E-A9A4-85096C21A248}" destId="{34847AC8-F812-4BC2-962D-090940B0F846}" srcOrd="0" destOrd="0" presId="urn:microsoft.com/office/officeart/2005/8/layout/matrix1"/>
    <dgm:cxn modelId="{87E7F5D1-235C-4FDD-A13A-FE5D9709E9D0}" type="presParOf" srcId="{34847AC8-F812-4BC2-962D-090940B0F846}" destId="{EE080E01-5FE8-4812-A00B-BEB6BEFBEC9B}" srcOrd="0" destOrd="0" presId="urn:microsoft.com/office/officeart/2005/8/layout/matrix1"/>
    <dgm:cxn modelId="{43FDC989-4305-4836-9B76-7566E24EC7CE}" type="presParOf" srcId="{34847AC8-F812-4BC2-962D-090940B0F846}" destId="{60B004F1-AFB9-46D0-8861-70F15984A297}" srcOrd="1" destOrd="0" presId="urn:microsoft.com/office/officeart/2005/8/layout/matrix1"/>
    <dgm:cxn modelId="{8ECF2AD0-6D8B-45F9-8443-C9B90B07AD1D}" type="presParOf" srcId="{34847AC8-F812-4BC2-962D-090940B0F846}" destId="{7014CD29-F47C-4540-B238-51BF6BC0E800}" srcOrd="2" destOrd="0" presId="urn:microsoft.com/office/officeart/2005/8/layout/matrix1"/>
    <dgm:cxn modelId="{0FD8875D-7F66-4F9C-9F1C-80DD0F5A367B}" type="presParOf" srcId="{34847AC8-F812-4BC2-962D-090940B0F846}" destId="{CA44E52D-E4C3-46E6-9B80-8068F6290193}" srcOrd="3" destOrd="0" presId="urn:microsoft.com/office/officeart/2005/8/layout/matrix1"/>
    <dgm:cxn modelId="{D172C7D6-351B-440F-A65D-B8889DA55830}" type="presParOf" srcId="{34847AC8-F812-4BC2-962D-090940B0F846}" destId="{E0A22DD5-D9B0-4D72-9937-335043D6F30A}" srcOrd="4" destOrd="0" presId="urn:microsoft.com/office/officeart/2005/8/layout/matrix1"/>
    <dgm:cxn modelId="{2B285749-6071-4833-99BE-AA7022BCA09F}" type="presParOf" srcId="{34847AC8-F812-4BC2-962D-090940B0F846}" destId="{D36355ED-A0B2-4910-A04A-96BDA0A6E1AA}" srcOrd="5" destOrd="0" presId="urn:microsoft.com/office/officeart/2005/8/layout/matrix1"/>
    <dgm:cxn modelId="{6D3496B5-408D-4F71-B11C-39464E61DB05}" type="presParOf" srcId="{34847AC8-F812-4BC2-962D-090940B0F846}" destId="{00BC5EFD-3D5D-4296-80F4-7C7C5B4B3A65}" srcOrd="6" destOrd="0" presId="urn:microsoft.com/office/officeart/2005/8/layout/matrix1"/>
    <dgm:cxn modelId="{C3646BD4-04B2-4307-9775-83C314CD1327}" type="presParOf" srcId="{34847AC8-F812-4BC2-962D-090940B0F846}" destId="{FA1A9487-6C0A-448B-AF5F-9C8C0BBCFEEC}" srcOrd="7" destOrd="0" presId="urn:microsoft.com/office/officeart/2005/8/layout/matrix1"/>
    <dgm:cxn modelId="{8494C22F-BC95-4DAB-B27A-1F36FF27A6A3}" type="presParOf" srcId="{73E7A679-5F52-496E-A9A4-85096C21A248}" destId="{C24ACE22-AD28-449A-BC18-EBEE8206CEA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12E01A-ED2D-46EE-BFDE-861C305C02B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pt-BR"/>
        </a:p>
      </dgm:t>
    </dgm:pt>
    <dgm:pt modelId="{25755DDB-3B16-475A-A2F0-397DCCB06E51}">
      <dgm:prSet phldrT="[Text]"/>
      <dgm:spPr/>
      <dgm:t>
        <a:bodyPr/>
        <a:lstStyle/>
        <a:p>
          <a:pPr algn="ctr"/>
          <a:r>
            <a:rPr lang="pt-BR" dirty="0"/>
            <a:t>Integrar e combinar data sets</a:t>
          </a:r>
        </a:p>
      </dgm:t>
    </dgm:pt>
    <dgm:pt modelId="{86FAB9B4-25A5-4F54-ACBC-2D92A743A6A3}" type="parTrans" cxnId="{7687D8B5-244F-4818-B72A-FF204C1A8687}">
      <dgm:prSet/>
      <dgm:spPr/>
      <dgm:t>
        <a:bodyPr/>
        <a:lstStyle/>
        <a:p>
          <a:endParaRPr lang="pt-BR"/>
        </a:p>
      </dgm:t>
    </dgm:pt>
    <dgm:pt modelId="{1A74D627-5F24-4ED1-9292-A3943769A30C}" type="sibTrans" cxnId="{7687D8B5-244F-4818-B72A-FF204C1A8687}">
      <dgm:prSet/>
      <dgm:spPr/>
      <dgm:t>
        <a:bodyPr/>
        <a:lstStyle/>
        <a:p>
          <a:endParaRPr lang="pt-BR"/>
        </a:p>
      </dgm:t>
    </dgm:pt>
    <dgm:pt modelId="{CA9CAF7A-79EC-413B-8854-E24CDF7D3C4C}">
      <dgm:prSet phldrT="[Text]"/>
      <dgm:spPr/>
      <dgm:t>
        <a:bodyPr/>
        <a:lstStyle/>
        <a:p>
          <a:pPr algn="ctr"/>
          <a:r>
            <a:rPr lang="pt-BR" dirty="0"/>
            <a:t>Inferir novas relações</a:t>
          </a:r>
        </a:p>
      </dgm:t>
    </dgm:pt>
    <dgm:pt modelId="{8B46255B-55FE-4F8C-A88E-0D509E47C5C7}" type="parTrans" cxnId="{CF6CB66D-5FBF-47EF-B47B-4AE828E29155}">
      <dgm:prSet/>
      <dgm:spPr/>
      <dgm:t>
        <a:bodyPr/>
        <a:lstStyle/>
        <a:p>
          <a:endParaRPr lang="pt-BR"/>
        </a:p>
      </dgm:t>
    </dgm:pt>
    <dgm:pt modelId="{D00D191D-43F5-44BF-9A96-729EEBF654B9}" type="sibTrans" cxnId="{CF6CB66D-5FBF-47EF-B47B-4AE828E29155}">
      <dgm:prSet/>
      <dgm:spPr/>
      <dgm:t>
        <a:bodyPr/>
        <a:lstStyle/>
        <a:p>
          <a:endParaRPr lang="pt-BR"/>
        </a:p>
      </dgm:t>
    </dgm:pt>
    <dgm:pt modelId="{8D96E515-29D7-4A24-849D-E0DA078DA934}">
      <dgm:prSet phldrT="[Text]"/>
      <dgm:spPr/>
      <dgm:t>
        <a:bodyPr/>
        <a:lstStyle/>
        <a:p>
          <a:pPr algn="ctr"/>
          <a:r>
            <a:rPr lang="pt-BR" dirty="0"/>
            <a:t>Consultar </a:t>
          </a:r>
          <a:r>
            <a:rPr lang="pt-BR" dirty="0" err="1"/>
            <a:t>datasets</a:t>
          </a:r>
          <a:endParaRPr lang="pt-BR" dirty="0"/>
        </a:p>
      </dgm:t>
    </dgm:pt>
    <dgm:pt modelId="{28101D54-1E27-4511-B3BF-F5571397F600}" type="parTrans" cxnId="{E4AACCE4-EC5E-4212-BF5A-5CF3DF12FFAF}">
      <dgm:prSet/>
      <dgm:spPr/>
      <dgm:t>
        <a:bodyPr/>
        <a:lstStyle/>
        <a:p>
          <a:endParaRPr lang="pt-BR"/>
        </a:p>
      </dgm:t>
    </dgm:pt>
    <dgm:pt modelId="{14BA4866-81B0-4452-870A-9228B502A1F9}" type="sibTrans" cxnId="{E4AACCE4-EC5E-4212-BF5A-5CF3DF12FFAF}">
      <dgm:prSet/>
      <dgm:spPr/>
      <dgm:t>
        <a:bodyPr/>
        <a:lstStyle/>
        <a:p>
          <a:endParaRPr lang="pt-BR"/>
        </a:p>
      </dgm:t>
    </dgm:pt>
    <dgm:pt modelId="{24407DF9-5C78-4699-9B54-4ADF1AC881D6}">
      <dgm:prSet phldrT="[Text]"/>
      <dgm:spPr/>
      <dgm:t>
        <a:bodyPr/>
        <a:lstStyle/>
        <a:p>
          <a:pPr algn="ctr"/>
          <a:r>
            <a:rPr lang="pt-BR" dirty="0"/>
            <a:t>Mapear novos </a:t>
          </a:r>
          <a:r>
            <a:rPr lang="pt-BR" dirty="0" err="1"/>
            <a:t>datasets</a:t>
          </a:r>
          <a:endParaRPr lang="pt-BR" dirty="0"/>
        </a:p>
      </dgm:t>
    </dgm:pt>
    <dgm:pt modelId="{FF3B519D-9594-436E-8197-5E1778EAF620}" type="parTrans" cxnId="{C2DECA7B-92AB-4EF3-8604-0B1E1EDDF993}">
      <dgm:prSet/>
      <dgm:spPr/>
      <dgm:t>
        <a:bodyPr/>
        <a:lstStyle/>
        <a:p>
          <a:endParaRPr lang="pt-BR"/>
        </a:p>
      </dgm:t>
    </dgm:pt>
    <dgm:pt modelId="{E4B6D7A2-A89A-4D04-B454-B18D78383877}" type="sibTrans" cxnId="{C2DECA7B-92AB-4EF3-8604-0B1E1EDDF993}">
      <dgm:prSet/>
      <dgm:spPr/>
      <dgm:t>
        <a:bodyPr/>
        <a:lstStyle/>
        <a:p>
          <a:endParaRPr lang="pt-BR"/>
        </a:p>
      </dgm:t>
    </dgm:pt>
    <dgm:pt modelId="{37E5FF09-A902-49AB-8571-D7BBDBB53292}">
      <dgm:prSet phldrT="[Text]"/>
      <dgm:spPr/>
      <dgm:t>
        <a:bodyPr/>
        <a:lstStyle/>
        <a:p>
          <a:pPr algn="ctr"/>
          <a:r>
            <a:rPr lang="pt-BR" dirty="0"/>
            <a:t> muito mais...</a:t>
          </a:r>
        </a:p>
      </dgm:t>
    </dgm:pt>
    <dgm:pt modelId="{EC212855-1F07-491F-9657-F4A54F0C9AC9}" type="parTrans" cxnId="{29CE4E7E-21FD-4901-BC84-56BB261AC0AD}">
      <dgm:prSet/>
      <dgm:spPr/>
      <dgm:t>
        <a:bodyPr/>
        <a:lstStyle/>
        <a:p>
          <a:endParaRPr lang="pt-BR"/>
        </a:p>
      </dgm:t>
    </dgm:pt>
    <dgm:pt modelId="{8870C8B9-1103-41BC-A6E0-7E6B0B38D575}" type="sibTrans" cxnId="{29CE4E7E-21FD-4901-BC84-56BB261AC0AD}">
      <dgm:prSet/>
      <dgm:spPr/>
      <dgm:t>
        <a:bodyPr/>
        <a:lstStyle/>
        <a:p>
          <a:endParaRPr lang="pt-BR"/>
        </a:p>
      </dgm:t>
    </dgm:pt>
    <dgm:pt modelId="{CE76237D-BAC7-4403-BE30-F568427E5A51}" type="pres">
      <dgm:prSet presAssocID="{A812E01A-ED2D-46EE-BFDE-861C305C02BD}" presName="linear" presStyleCnt="0">
        <dgm:presLayoutVars>
          <dgm:animLvl val="lvl"/>
          <dgm:resizeHandles val="exact"/>
        </dgm:presLayoutVars>
      </dgm:prSet>
      <dgm:spPr/>
    </dgm:pt>
    <dgm:pt modelId="{AC4090EC-BE53-4271-8BA7-7B47576D2551}" type="pres">
      <dgm:prSet presAssocID="{24407DF9-5C78-4699-9B54-4ADF1AC881D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A966972-68DE-4D19-A964-9FCA7610CE38}" type="pres">
      <dgm:prSet presAssocID="{E4B6D7A2-A89A-4D04-B454-B18D78383877}" presName="spacer" presStyleCnt="0"/>
      <dgm:spPr/>
    </dgm:pt>
    <dgm:pt modelId="{4E4EA99F-C8FE-4E64-9A11-975F558D3B80}" type="pres">
      <dgm:prSet presAssocID="{25755DDB-3B16-475A-A2F0-397DCCB06E51}" presName="parentText" presStyleLbl="node1" presStyleIdx="1" presStyleCnt="5" custLinFactNeighborX="1695" custLinFactNeighborY="-81830">
        <dgm:presLayoutVars>
          <dgm:chMax val="0"/>
          <dgm:bulletEnabled val="1"/>
        </dgm:presLayoutVars>
      </dgm:prSet>
      <dgm:spPr/>
    </dgm:pt>
    <dgm:pt modelId="{B40420B7-8776-4292-9821-49631F9E78EA}" type="pres">
      <dgm:prSet presAssocID="{1A74D627-5F24-4ED1-9292-A3943769A30C}" presName="spacer" presStyleCnt="0"/>
      <dgm:spPr/>
    </dgm:pt>
    <dgm:pt modelId="{084FD390-8ACC-4BBA-9FBB-87A41DE3AE1F}" type="pres">
      <dgm:prSet presAssocID="{CA9CAF7A-79EC-413B-8854-E24CDF7D3C4C}" presName="parentText" presStyleLbl="node1" presStyleIdx="2" presStyleCnt="5" custLinFactNeighborY="-60609">
        <dgm:presLayoutVars>
          <dgm:chMax val="0"/>
          <dgm:bulletEnabled val="1"/>
        </dgm:presLayoutVars>
      </dgm:prSet>
      <dgm:spPr/>
    </dgm:pt>
    <dgm:pt modelId="{FF8718AC-487C-45C1-BD33-AC66A79E7B8A}" type="pres">
      <dgm:prSet presAssocID="{D00D191D-43F5-44BF-9A96-729EEBF654B9}" presName="spacer" presStyleCnt="0"/>
      <dgm:spPr/>
    </dgm:pt>
    <dgm:pt modelId="{8CF329EB-355E-4B66-A1DB-38F39582D544}" type="pres">
      <dgm:prSet presAssocID="{8D96E515-29D7-4A24-849D-E0DA078DA934}" presName="parentText" presStyleLbl="node1" presStyleIdx="3" presStyleCnt="5" custLinFactNeighborY="-81566">
        <dgm:presLayoutVars>
          <dgm:chMax val="0"/>
          <dgm:bulletEnabled val="1"/>
        </dgm:presLayoutVars>
      </dgm:prSet>
      <dgm:spPr/>
    </dgm:pt>
    <dgm:pt modelId="{1528F8F0-39FD-464A-B56D-F1DD9FBC6B40}" type="pres">
      <dgm:prSet presAssocID="{14BA4866-81B0-4452-870A-9228B502A1F9}" presName="spacer" presStyleCnt="0"/>
      <dgm:spPr/>
    </dgm:pt>
    <dgm:pt modelId="{BFC1BD82-0FCD-44FF-BE73-3CBC05A3998D}" type="pres">
      <dgm:prSet presAssocID="{37E5FF09-A902-49AB-8571-D7BBDBB53292}" presName="parentText" presStyleLbl="node1" presStyleIdx="4" presStyleCnt="5" custLinFactNeighborY="-67325">
        <dgm:presLayoutVars>
          <dgm:chMax val="0"/>
          <dgm:bulletEnabled val="1"/>
        </dgm:presLayoutVars>
      </dgm:prSet>
      <dgm:spPr/>
    </dgm:pt>
  </dgm:ptLst>
  <dgm:cxnLst>
    <dgm:cxn modelId="{123D7915-4ADA-4DBF-A6AE-5763B35ABCC9}" type="presOf" srcId="{24407DF9-5C78-4699-9B54-4ADF1AC881D6}" destId="{AC4090EC-BE53-4271-8BA7-7B47576D2551}" srcOrd="0" destOrd="0" presId="urn:microsoft.com/office/officeart/2005/8/layout/vList2"/>
    <dgm:cxn modelId="{F2D8ED33-A992-4D49-BB03-6C52C3EE33E9}" type="presOf" srcId="{CA9CAF7A-79EC-413B-8854-E24CDF7D3C4C}" destId="{084FD390-8ACC-4BBA-9FBB-87A41DE3AE1F}" srcOrd="0" destOrd="0" presId="urn:microsoft.com/office/officeart/2005/8/layout/vList2"/>
    <dgm:cxn modelId="{00081639-BBB3-407C-B523-37A057FBC6C3}" type="presOf" srcId="{25755DDB-3B16-475A-A2F0-397DCCB06E51}" destId="{4E4EA99F-C8FE-4E64-9A11-975F558D3B80}" srcOrd="0" destOrd="0" presId="urn:microsoft.com/office/officeart/2005/8/layout/vList2"/>
    <dgm:cxn modelId="{CF6CB66D-5FBF-47EF-B47B-4AE828E29155}" srcId="{A812E01A-ED2D-46EE-BFDE-861C305C02BD}" destId="{CA9CAF7A-79EC-413B-8854-E24CDF7D3C4C}" srcOrd="2" destOrd="0" parTransId="{8B46255B-55FE-4F8C-A88E-0D509E47C5C7}" sibTransId="{D00D191D-43F5-44BF-9A96-729EEBF654B9}"/>
    <dgm:cxn modelId="{C2DECA7B-92AB-4EF3-8604-0B1E1EDDF993}" srcId="{A812E01A-ED2D-46EE-BFDE-861C305C02BD}" destId="{24407DF9-5C78-4699-9B54-4ADF1AC881D6}" srcOrd="0" destOrd="0" parTransId="{FF3B519D-9594-436E-8197-5E1778EAF620}" sibTransId="{E4B6D7A2-A89A-4D04-B454-B18D78383877}"/>
    <dgm:cxn modelId="{29CE4E7E-21FD-4901-BC84-56BB261AC0AD}" srcId="{A812E01A-ED2D-46EE-BFDE-861C305C02BD}" destId="{37E5FF09-A902-49AB-8571-D7BBDBB53292}" srcOrd="4" destOrd="0" parTransId="{EC212855-1F07-491F-9657-F4A54F0C9AC9}" sibTransId="{8870C8B9-1103-41BC-A6E0-7E6B0B38D575}"/>
    <dgm:cxn modelId="{C0577583-3BEF-4CB9-9CEC-3C327A2DA64B}" type="presOf" srcId="{8D96E515-29D7-4A24-849D-E0DA078DA934}" destId="{8CF329EB-355E-4B66-A1DB-38F39582D544}" srcOrd="0" destOrd="0" presId="urn:microsoft.com/office/officeart/2005/8/layout/vList2"/>
    <dgm:cxn modelId="{CD90C88A-F798-4571-B49F-DB7F55642A59}" type="presOf" srcId="{37E5FF09-A902-49AB-8571-D7BBDBB53292}" destId="{BFC1BD82-0FCD-44FF-BE73-3CBC05A3998D}" srcOrd="0" destOrd="0" presId="urn:microsoft.com/office/officeart/2005/8/layout/vList2"/>
    <dgm:cxn modelId="{EABFCEAD-5E4C-4706-8661-33CDAD553096}" type="presOf" srcId="{A812E01A-ED2D-46EE-BFDE-861C305C02BD}" destId="{CE76237D-BAC7-4403-BE30-F568427E5A51}" srcOrd="0" destOrd="0" presId="urn:microsoft.com/office/officeart/2005/8/layout/vList2"/>
    <dgm:cxn modelId="{7687D8B5-244F-4818-B72A-FF204C1A8687}" srcId="{A812E01A-ED2D-46EE-BFDE-861C305C02BD}" destId="{25755DDB-3B16-475A-A2F0-397DCCB06E51}" srcOrd="1" destOrd="0" parTransId="{86FAB9B4-25A5-4F54-ACBC-2D92A743A6A3}" sibTransId="{1A74D627-5F24-4ED1-9292-A3943769A30C}"/>
    <dgm:cxn modelId="{E4AACCE4-EC5E-4212-BF5A-5CF3DF12FFAF}" srcId="{A812E01A-ED2D-46EE-BFDE-861C305C02BD}" destId="{8D96E515-29D7-4A24-849D-E0DA078DA934}" srcOrd="3" destOrd="0" parTransId="{28101D54-1E27-4511-B3BF-F5571397F600}" sibTransId="{14BA4866-81B0-4452-870A-9228B502A1F9}"/>
    <dgm:cxn modelId="{1BD2DDF6-2098-4007-A53A-DDA013FFDC04}" type="presParOf" srcId="{CE76237D-BAC7-4403-BE30-F568427E5A51}" destId="{AC4090EC-BE53-4271-8BA7-7B47576D2551}" srcOrd="0" destOrd="0" presId="urn:microsoft.com/office/officeart/2005/8/layout/vList2"/>
    <dgm:cxn modelId="{93DD755C-B7A6-4E46-9426-44B21334ABB6}" type="presParOf" srcId="{CE76237D-BAC7-4403-BE30-F568427E5A51}" destId="{CA966972-68DE-4D19-A964-9FCA7610CE38}" srcOrd="1" destOrd="0" presId="urn:microsoft.com/office/officeart/2005/8/layout/vList2"/>
    <dgm:cxn modelId="{9D5201B7-08E6-40F3-A4C6-290C2F15EE5E}" type="presParOf" srcId="{CE76237D-BAC7-4403-BE30-F568427E5A51}" destId="{4E4EA99F-C8FE-4E64-9A11-975F558D3B80}" srcOrd="2" destOrd="0" presId="urn:microsoft.com/office/officeart/2005/8/layout/vList2"/>
    <dgm:cxn modelId="{8355F33B-9C77-4C88-BF3B-382CC32A1A7C}" type="presParOf" srcId="{CE76237D-BAC7-4403-BE30-F568427E5A51}" destId="{B40420B7-8776-4292-9821-49631F9E78EA}" srcOrd="3" destOrd="0" presId="urn:microsoft.com/office/officeart/2005/8/layout/vList2"/>
    <dgm:cxn modelId="{79BACBE4-F394-4D23-89FB-FC5EEA2C27C3}" type="presParOf" srcId="{CE76237D-BAC7-4403-BE30-F568427E5A51}" destId="{084FD390-8ACC-4BBA-9FBB-87A41DE3AE1F}" srcOrd="4" destOrd="0" presId="urn:microsoft.com/office/officeart/2005/8/layout/vList2"/>
    <dgm:cxn modelId="{6147B318-790B-49C3-A5E2-0E9A822E11E9}" type="presParOf" srcId="{CE76237D-BAC7-4403-BE30-F568427E5A51}" destId="{FF8718AC-487C-45C1-BD33-AC66A79E7B8A}" srcOrd="5" destOrd="0" presId="urn:microsoft.com/office/officeart/2005/8/layout/vList2"/>
    <dgm:cxn modelId="{24652EC4-B3DF-405D-AF59-FB05EF531C52}" type="presParOf" srcId="{CE76237D-BAC7-4403-BE30-F568427E5A51}" destId="{8CF329EB-355E-4B66-A1DB-38F39582D544}" srcOrd="6" destOrd="0" presId="urn:microsoft.com/office/officeart/2005/8/layout/vList2"/>
    <dgm:cxn modelId="{D955199A-BB98-4006-8382-CACB175A28AE}" type="presParOf" srcId="{CE76237D-BAC7-4403-BE30-F568427E5A51}" destId="{1528F8F0-39FD-464A-B56D-F1DD9FBC6B40}" srcOrd="7" destOrd="0" presId="urn:microsoft.com/office/officeart/2005/8/layout/vList2"/>
    <dgm:cxn modelId="{0B05DC34-B46F-482F-AC7A-E07A92FF1AAF}" type="presParOf" srcId="{CE76237D-BAC7-4403-BE30-F568427E5A51}" destId="{BFC1BD82-0FCD-44FF-BE73-3CBC05A3998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8F34A3-D553-4E3A-89E0-094208E2724A}" type="doc">
      <dgm:prSet loTypeId="urn:microsoft.com/office/officeart/2005/8/layout/matrix1" loCatId="matrix" qsTypeId="urn:microsoft.com/office/officeart/2005/8/quickstyle/3d9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8597218-3885-4D62-85A2-FCCA26B1BDBA}">
      <dgm:prSet phldrT="[Text]" custT="1"/>
      <dgm:spPr/>
      <dgm:t>
        <a:bodyPr/>
        <a:lstStyle/>
        <a:p>
          <a:r>
            <a:rPr lang="pt-BR" sz="40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0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4F1E20A-EF82-4873-936E-91131B74D232}" type="parTrans" cxnId="{0300FBA9-9652-4DC1-9D1C-7F5996B051C3}">
      <dgm:prSet/>
      <dgm:spPr/>
      <dgm:t>
        <a:bodyPr/>
        <a:lstStyle/>
        <a:p>
          <a:endParaRPr lang="en-US" sz="2400"/>
        </a:p>
      </dgm:t>
    </dgm:pt>
    <dgm:pt modelId="{F584A1A9-6F2F-4ABD-BB82-6A76E4E69035}" type="sibTrans" cxnId="{0300FBA9-9652-4DC1-9D1C-7F5996B051C3}">
      <dgm:prSet/>
      <dgm:spPr/>
      <dgm:t>
        <a:bodyPr/>
        <a:lstStyle/>
        <a:p>
          <a:endParaRPr lang="en-US" sz="2400"/>
        </a:p>
      </dgm:t>
    </dgm:pt>
    <dgm:pt modelId="{BE8191CB-43C3-4ECA-BD57-E8826D24302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9D0EA14-2DE7-43D1-87E4-5123EE675CC5}" type="parTrans" cxnId="{2C37D895-9686-446D-BF66-EC90040C69E8}">
      <dgm:prSet/>
      <dgm:spPr/>
      <dgm:t>
        <a:bodyPr/>
        <a:lstStyle/>
        <a:p>
          <a:endParaRPr lang="en-US" sz="2400"/>
        </a:p>
      </dgm:t>
    </dgm:pt>
    <dgm:pt modelId="{55B9639F-4FE1-4432-83A0-67CD6714C74C}" type="sibTrans" cxnId="{2C37D895-9686-446D-BF66-EC90040C69E8}">
      <dgm:prSet/>
      <dgm:spPr/>
      <dgm:t>
        <a:bodyPr/>
        <a:lstStyle/>
        <a:p>
          <a:endParaRPr lang="en-US" sz="2400"/>
        </a:p>
      </dgm:t>
    </dgm:pt>
    <dgm:pt modelId="{C9FA4CBA-F3F0-4202-9B50-87FB4D9B168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0578D7F-CBE1-4545-875C-AC49FF8B07C9}" type="parTrans" cxnId="{B0709F19-6659-40F5-A762-7F69F20C3728}">
      <dgm:prSet/>
      <dgm:spPr/>
      <dgm:t>
        <a:bodyPr/>
        <a:lstStyle/>
        <a:p>
          <a:endParaRPr lang="en-US" sz="2400"/>
        </a:p>
      </dgm:t>
    </dgm:pt>
    <dgm:pt modelId="{8038B26F-4547-475C-B0B7-D5BCDE85B056}" type="sibTrans" cxnId="{B0709F19-6659-40F5-A762-7F69F20C3728}">
      <dgm:prSet/>
      <dgm:spPr/>
      <dgm:t>
        <a:bodyPr/>
        <a:lstStyle/>
        <a:p>
          <a:endParaRPr lang="en-US" sz="2400"/>
        </a:p>
      </dgm:t>
    </dgm:pt>
    <dgm:pt modelId="{F5EE4A56-DEC1-4B08-9E3C-B5E7A615C016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FD1C509-DD51-4006-9B6A-B54C8FAE0405}" type="parTrans" cxnId="{D82E2E3B-1E00-4A3F-893F-8F73FC93D687}">
      <dgm:prSet/>
      <dgm:spPr/>
      <dgm:t>
        <a:bodyPr/>
        <a:lstStyle/>
        <a:p>
          <a:endParaRPr lang="en-US" sz="2400"/>
        </a:p>
      </dgm:t>
    </dgm:pt>
    <dgm:pt modelId="{1AA7FE50-3682-43C1-A1DF-F0DD3E1C9541}" type="sibTrans" cxnId="{D82E2E3B-1E00-4A3F-893F-8F73FC93D687}">
      <dgm:prSet/>
      <dgm:spPr/>
      <dgm:t>
        <a:bodyPr/>
        <a:lstStyle/>
        <a:p>
          <a:endParaRPr lang="en-US" sz="2400"/>
        </a:p>
      </dgm:t>
    </dgm:pt>
    <dgm:pt modelId="{A067F1EF-59B1-4D5C-9BB2-CFAF6860D42A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721372D-5223-48ED-B5FC-944BF86EBD6A}" type="parTrans" cxnId="{6D82043B-3210-4327-B7C6-247113B55F86}">
      <dgm:prSet/>
      <dgm:spPr/>
      <dgm:t>
        <a:bodyPr/>
        <a:lstStyle/>
        <a:p>
          <a:endParaRPr lang="en-US" sz="2400"/>
        </a:p>
      </dgm:t>
    </dgm:pt>
    <dgm:pt modelId="{08C2542D-2FD3-4EAE-88F2-23F3CF62D41B}" type="sibTrans" cxnId="{6D82043B-3210-4327-B7C6-247113B55F86}">
      <dgm:prSet/>
      <dgm:spPr/>
      <dgm:t>
        <a:bodyPr/>
        <a:lstStyle/>
        <a:p>
          <a:endParaRPr lang="en-US" sz="2400"/>
        </a:p>
      </dgm:t>
    </dgm:pt>
    <dgm:pt modelId="{73E7A679-5F52-496E-A9A4-85096C21A248}" type="pres">
      <dgm:prSet presAssocID="{9A8F34A3-D553-4E3A-89E0-094208E2724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847AC8-F812-4BC2-962D-090940B0F846}" type="pres">
      <dgm:prSet presAssocID="{9A8F34A3-D553-4E3A-89E0-094208E2724A}" presName="matrix" presStyleCnt="0"/>
      <dgm:spPr/>
    </dgm:pt>
    <dgm:pt modelId="{EE080E01-5FE8-4812-A00B-BEB6BEFBEC9B}" type="pres">
      <dgm:prSet presAssocID="{9A8F34A3-D553-4E3A-89E0-094208E2724A}" presName="tile1" presStyleLbl="node1" presStyleIdx="0" presStyleCnt="4"/>
      <dgm:spPr/>
    </dgm:pt>
    <dgm:pt modelId="{60B004F1-AFB9-46D0-8861-70F15984A297}" type="pres">
      <dgm:prSet presAssocID="{9A8F34A3-D553-4E3A-89E0-094208E2724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14CD29-F47C-4540-B238-51BF6BC0E800}" type="pres">
      <dgm:prSet presAssocID="{9A8F34A3-D553-4E3A-89E0-094208E2724A}" presName="tile2" presStyleLbl="node1" presStyleIdx="1" presStyleCnt="4"/>
      <dgm:spPr/>
    </dgm:pt>
    <dgm:pt modelId="{CA44E52D-E4C3-46E6-9B80-8068F6290193}" type="pres">
      <dgm:prSet presAssocID="{9A8F34A3-D553-4E3A-89E0-094208E2724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A22DD5-D9B0-4D72-9937-335043D6F30A}" type="pres">
      <dgm:prSet presAssocID="{9A8F34A3-D553-4E3A-89E0-094208E2724A}" presName="tile3" presStyleLbl="node1" presStyleIdx="2" presStyleCnt="4"/>
      <dgm:spPr/>
    </dgm:pt>
    <dgm:pt modelId="{D36355ED-A0B2-4910-A04A-96BDA0A6E1AA}" type="pres">
      <dgm:prSet presAssocID="{9A8F34A3-D553-4E3A-89E0-094208E2724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BC5EFD-3D5D-4296-80F4-7C7C5B4B3A65}" type="pres">
      <dgm:prSet presAssocID="{9A8F34A3-D553-4E3A-89E0-094208E2724A}" presName="tile4" presStyleLbl="node1" presStyleIdx="3" presStyleCnt="4"/>
      <dgm:spPr/>
    </dgm:pt>
    <dgm:pt modelId="{FA1A9487-6C0A-448B-AF5F-9C8C0BBCFEEC}" type="pres">
      <dgm:prSet presAssocID="{9A8F34A3-D553-4E3A-89E0-094208E2724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24ACE22-AD28-449A-BC18-EBEE8206CEA6}" type="pres">
      <dgm:prSet presAssocID="{9A8F34A3-D553-4E3A-89E0-094208E2724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E4AA20B-7694-434E-ADCD-0F4FB0FE443C}" type="presOf" srcId="{F5EE4A56-DEC1-4B08-9E3C-B5E7A615C016}" destId="{D36355ED-A0B2-4910-A04A-96BDA0A6E1AA}" srcOrd="1" destOrd="0" presId="urn:microsoft.com/office/officeart/2005/8/layout/matrix1"/>
    <dgm:cxn modelId="{DE3FCF0D-3C07-4BBC-B611-4B3DC44D116E}" type="presOf" srcId="{F5EE4A56-DEC1-4B08-9E3C-B5E7A615C016}" destId="{E0A22DD5-D9B0-4D72-9937-335043D6F30A}" srcOrd="0" destOrd="0" presId="urn:microsoft.com/office/officeart/2005/8/layout/matrix1"/>
    <dgm:cxn modelId="{B0709F19-6659-40F5-A762-7F69F20C3728}" srcId="{A8597218-3885-4D62-85A2-FCCA26B1BDBA}" destId="{C9FA4CBA-F3F0-4202-9B50-87FB4D9B1682}" srcOrd="1" destOrd="0" parTransId="{30578D7F-CBE1-4545-875C-AC49FF8B07C9}" sibTransId="{8038B26F-4547-475C-B0B7-D5BCDE85B056}"/>
    <dgm:cxn modelId="{F8A9B919-1A14-4CC8-A3F3-79E69B70D6F1}" type="presOf" srcId="{BE8191CB-43C3-4ECA-BD57-E8826D243022}" destId="{60B004F1-AFB9-46D0-8861-70F15984A297}" srcOrd="1" destOrd="0" presId="urn:microsoft.com/office/officeart/2005/8/layout/matrix1"/>
    <dgm:cxn modelId="{0A52B037-9D8B-4B76-ABA7-3D49D5A0807F}" type="presOf" srcId="{A067F1EF-59B1-4D5C-9BB2-CFAF6860D42A}" destId="{FA1A9487-6C0A-448B-AF5F-9C8C0BBCFEEC}" srcOrd="1" destOrd="0" presId="urn:microsoft.com/office/officeart/2005/8/layout/matrix1"/>
    <dgm:cxn modelId="{6D82043B-3210-4327-B7C6-247113B55F86}" srcId="{A8597218-3885-4D62-85A2-FCCA26B1BDBA}" destId="{A067F1EF-59B1-4D5C-9BB2-CFAF6860D42A}" srcOrd="3" destOrd="0" parTransId="{3721372D-5223-48ED-B5FC-944BF86EBD6A}" sibTransId="{08C2542D-2FD3-4EAE-88F2-23F3CF62D41B}"/>
    <dgm:cxn modelId="{D82E2E3B-1E00-4A3F-893F-8F73FC93D687}" srcId="{A8597218-3885-4D62-85A2-FCCA26B1BDBA}" destId="{F5EE4A56-DEC1-4B08-9E3C-B5E7A615C016}" srcOrd="2" destOrd="0" parTransId="{3FD1C509-DD51-4006-9B6A-B54C8FAE0405}" sibTransId="{1AA7FE50-3682-43C1-A1DF-F0DD3E1C9541}"/>
    <dgm:cxn modelId="{A55DEF72-BF64-42A5-B833-25949B34AEAE}" type="presOf" srcId="{C9FA4CBA-F3F0-4202-9B50-87FB4D9B1682}" destId="{7014CD29-F47C-4540-B238-51BF6BC0E800}" srcOrd="0" destOrd="0" presId="urn:microsoft.com/office/officeart/2005/8/layout/matrix1"/>
    <dgm:cxn modelId="{343DB074-0902-4359-B1EE-B9C4D04C4BE5}" type="presOf" srcId="{A067F1EF-59B1-4D5C-9BB2-CFAF6860D42A}" destId="{00BC5EFD-3D5D-4296-80F4-7C7C5B4B3A65}" srcOrd="0" destOrd="0" presId="urn:microsoft.com/office/officeart/2005/8/layout/matrix1"/>
    <dgm:cxn modelId="{2C37D895-9686-446D-BF66-EC90040C69E8}" srcId="{A8597218-3885-4D62-85A2-FCCA26B1BDBA}" destId="{BE8191CB-43C3-4ECA-BD57-E8826D243022}" srcOrd="0" destOrd="0" parTransId="{F9D0EA14-2DE7-43D1-87E4-5123EE675CC5}" sibTransId="{55B9639F-4FE1-4432-83A0-67CD6714C74C}"/>
    <dgm:cxn modelId="{A7595996-5C10-4D7E-BB46-2F4476EE8CED}" type="presOf" srcId="{9A8F34A3-D553-4E3A-89E0-094208E2724A}" destId="{73E7A679-5F52-496E-A9A4-85096C21A248}" srcOrd="0" destOrd="0" presId="urn:microsoft.com/office/officeart/2005/8/layout/matrix1"/>
    <dgm:cxn modelId="{0300FBA9-9652-4DC1-9D1C-7F5996B051C3}" srcId="{9A8F34A3-D553-4E3A-89E0-094208E2724A}" destId="{A8597218-3885-4D62-85A2-FCCA26B1BDBA}" srcOrd="0" destOrd="0" parTransId="{D4F1E20A-EF82-4873-936E-91131B74D232}" sibTransId="{F584A1A9-6F2F-4ABD-BB82-6A76E4E69035}"/>
    <dgm:cxn modelId="{C21A23AD-6224-4C21-A9EB-FD410A6379FA}" type="presOf" srcId="{C9FA4CBA-F3F0-4202-9B50-87FB4D9B1682}" destId="{CA44E52D-E4C3-46E6-9B80-8068F6290193}" srcOrd="1" destOrd="0" presId="urn:microsoft.com/office/officeart/2005/8/layout/matrix1"/>
    <dgm:cxn modelId="{209C49B9-840B-4D8A-8250-F2078D0A448C}" type="presOf" srcId="{A8597218-3885-4D62-85A2-FCCA26B1BDBA}" destId="{C24ACE22-AD28-449A-BC18-EBEE8206CEA6}" srcOrd="0" destOrd="0" presId="urn:microsoft.com/office/officeart/2005/8/layout/matrix1"/>
    <dgm:cxn modelId="{5D343BE1-C834-4018-A161-9AB6A20F4838}" type="presOf" srcId="{BE8191CB-43C3-4ECA-BD57-E8826D243022}" destId="{EE080E01-5FE8-4812-A00B-BEB6BEFBEC9B}" srcOrd="0" destOrd="0" presId="urn:microsoft.com/office/officeart/2005/8/layout/matrix1"/>
    <dgm:cxn modelId="{E3EC0A8E-2F81-4AB2-A2EF-EB6779CF0D32}" type="presParOf" srcId="{73E7A679-5F52-496E-A9A4-85096C21A248}" destId="{34847AC8-F812-4BC2-962D-090940B0F846}" srcOrd="0" destOrd="0" presId="urn:microsoft.com/office/officeart/2005/8/layout/matrix1"/>
    <dgm:cxn modelId="{87E7F5D1-235C-4FDD-A13A-FE5D9709E9D0}" type="presParOf" srcId="{34847AC8-F812-4BC2-962D-090940B0F846}" destId="{EE080E01-5FE8-4812-A00B-BEB6BEFBEC9B}" srcOrd="0" destOrd="0" presId="urn:microsoft.com/office/officeart/2005/8/layout/matrix1"/>
    <dgm:cxn modelId="{43FDC989-4305-4836-9B76-7566E24EC7CE}" type="presParOf" srcId="{34847AC8-F812-4BC2-962D-090940B0F846}" destId="{60B004F1-AFB9-46D0-8861-70F15984A297}" srcOrd="1" destOrd="0" presId="urn:microsoft.com/office/officeart/2005/8/layout/matrix1"/>
    <dgm:cxn modelId="{8ECF2AD0-6D8B-45F9-8443-C9B90B07AD1D}" type="presParOf" srcId="{34847AC8-F812-4BC2-962D-090940B0F846}" destId="{7014CD29-F47C-4540-B238-51BF6BC0E800}" srcOrd="2" destOrd="0" presId="urn:microsoft.com/office/officeart/2005/8/layout/matrix1"/>
    <dgm:cxn modelId="{0FD8875D-7F66-4F9C-9F1C-80DD0F5A367B}" type="presParOf" srcId="{34847AC8-F812-4BC2-962D-090940B0F846}" destId="{CA44E52D-E4C3-46E6-9B80-8068F6290193}" srcOrd="3" destOrd="0" presId="urn:microsoft.com/office/officeart/2005/8/layout/matrix1"/>
    <dgm:cxn modelId="{D172C7D6-351B-440F-A65D-B8889DA55830}" type="presParOf" srcId="{34847AC8-F812-4BC2-962D-090940B0F846}" destId="{E0A22DD5-D9B0-4D72-9937-335043D6F30A}" srcOrd="4" destOrd="0" presId="urn:microsoft.com/office/officeart/2005/8/layout/matrix1"/>
    <dgm:cxn modelId="{2B285749-6071-4833-99BE-AA7022BCA09F}" type="presParOf" srcId="{34847AC8-F812-4BC2-962D-090940B0F846}" destId="{D36355ED-A0B2-4910-A04A-96BDA0A6E1AA}" srcOrd="5" destOrd="0" presId="urn:microsoft.com/office/officeart/2005/8/layout/matrix1"/>
    <dgm:cxn modelId="{6D3496B5-408D-4F71-B11C-39464E61DB05}" type="presParOf" srcId="{34847AC8-F812-4BC2-962D-090940B0F846}" destId="{00BC5EFD-3D5D-4296-80F4-7C7C5B4B3A65}" srcOrd="6" destOrd="0" presId="urn:microsoft.com/office/officeart/2005/8/layout/matrix1"/>
    <dgm:cxn modelId="{C3646BD4-04B2-4307-9775-83C314CD1327}" type="presParOf" srcId="{34847AC8-F812-4BC2-962D-090940B0F846}" destId="{FA1A9487-6C0A-448B-AF5F-9C8C0BBCFEEC}" srcOrd="7" destOrd="0" presId="urn:microsoft.com/office/officeart/2005/8/layout/matrix1"/>
    <dgm:cxn modelId="{8494C22F-BC95-4DAB-B27A-1F36FF27A6A3}" type="presParOf" srcId="{73E7A679-5F52-496E-A9A4-85096C21A248}" destId="{C24ACE22-AD28-449A-BC18-EBEE8206CEA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A8F34A3-D553-4E3A-89E0-094208E2724A}" type="doc">
      <dgm:prSet loTypeId="urn:microsoft.com/office/officeart/2005/8/layout/matrix1" loCatId="matrix" qsTypeId="urn:microsoft.com/office/officeart/2005/8/quickstyle/3d9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8597218-3885-4D62-85A2-FCCA26B1BDBA}">
      <dgm:prSet phldrT="[Text]" custT="1"/>
      <dgm:spPr/>
      <dgm:t>
        <a:bodyPr/>
        <a:lstStyle/>
        <a:p>
          <a:r>
            <a:rPr lang="pt-BR" sz="4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4F1E20A-EF82-4873-936E-91131B74D232}" type="parTrans" cxnId="{0300FBA9-9652-4DC1-9D1C-7F5996B051C3}">
      <dgm:prSet/>
      <dgm:spPr/>
      <dgm:t>
        <a:bodyPr/>
        <a:lstStyle/>
        <a:p>
          <a:endParaRPr lang="en-US" sz="2400"/>
        </a:p>
      </dgm:t>
    </dgm:pt>
    <dgm:pt modelId="{F584A1A9-6F2F-4ABD-BB82-6A76E4E69035}" type="sibTrans" cxnId="{0300FBA9-9652-4DC1-9D1C-7F5996B051C3}">
      <dgm:prSet/>
      <dgm:spPr/>
      <dgm:t>
        <a:bodyPr/>
        <a:lstStyle/>
        <a:p>
          <a:endParaRPr lang="en-US" sz="2400"/>
        </a:p>
      </dgm:t>
    </dgm:pt>
    <dgm:pt modelId="{BE8191CB-43C3-4ECA-BD57-E8826D24302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9D0EA14-2DE7-43D1-87E4-5123EE675CC5}" type="parTrans" cxnId="{2C37D895-9686-446D-BF66-EC90040C69E8}">
      <dgm:prSet/>
      <dgm:spPr/>
      <dgm:t>
        <a:bodyPr/>
        <a:lstStyle/>
        <a:p>
          <a:endParaRPr lang="en-US" sz="2400"/>
        </a:p>
      </dgm:t>
    </dgm:pt>
    <dgm:pt modelId="{55B9639F-4FE1-4432-83A0-67CD6714C74C}" type="sibTrans" cxnId="{2C37D895-9686-446D-BF66-EC90040C69E8}">
      <dgm:prSet/>
      <dgm:spPr/>
      <dgm:t>
        <a:bodyPr/>
        <a:lstStyle/>
        <a:p>
          <a:endParaRPr lang="en-US" sz="2400"/>
        </a:p>
      </dgm:t>
    </dgm:pt>
    <dgm:pt modelId="{C9FA4CBA-F3F0-4202-9B50-87FB4D9B168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0578D7F-CBE1-4545-875C-AC49FF8B07C9}" type="parTrans" cxnId="{B0709F19-6659-40F5-A762-7F69F20C3728}">
      <dgm:prSet/>
      <dgm:spPr/>
      <dgm:t>
        <a:bodyPr/>
        <a:lstStyle/>
        <a:p>
          <a:endParaRPr lang="en-US" sz="2400"/>
        </a:p>
      </dgm:t>
    </dgm:pt>
    <dgm:pt modelId="{8038B26F-4547-475C-B0B7-D5BCDE85B056}" type="sibTrans" cxnId="{B0709F19-6659-40F5-A762-7F69F20C3728}">
      <dgm:prSet/>
      <dgm:spPr/>
      <dgm:t>
        <a:bodyPr/>
        <a:lstStyle/>
        <a:p>
          <a:endParaRPr lang="en-US" sz="2400"/>
        </a:p>
      </dgm:t>
    </dgm:pt>
    <dgm:pt modelId="{F5EE4A56-DEC1-4B08-9E3C-B5E7A615C016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FD1C509-DD51-4006-9B6A-B54C8FAE0405}" type="parTrans" cxnId="{D82E2E3B-1E00-4A3F-893F-8F73FC93D687}">
      <dgm:prSet/>
      <dgm:spPr/>
      <dgm:t>
        <a:bodyPr/>
        <a:lstStyle/>
        <a:p>
          <a:endParaRPr lang="en-US" sz="2400"/>
        </a:p>
      </dgm:t>
    </dgm:pt>
    <dgm:pt modelId="{1AA7FE50-3682-43C1-A1DF-F0DD3E1C9541}" type="sibTrans" cxnId="{D82E2E3B-1E00-4A3F-893F-8F73FC93D687}">
      <dgm:prSet/>
      <dgm:spPr/>
      <dgm:t>
        <a:bodyPr/>
        <a:lstStyle/>
        <a:p>
          <a:endParaRPr lang="en-US" sz="2400"/>
        </a:p>
      </dgm:t>
    </dgm:pt>
    <dgm:pt modelId="{A067F1EF-59B1-4D5C-9BB2-CFAF6860D42A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721372D-5223-48ED-B5FC-944BF86EBD6A}" type="parTrans" cxnId="{6D82043B-3210-4327-B7C6-247113B55F86}">
      <dgm:prSet/>
      <dgm:spPr/>
      <dgm:t>
        <a:bodyPr/>
        <a:lstStyle/>
        <a:p>
          <a:endParaRPr lang="en-US" sz="2400"/>
        </a:p>
      </dgm:t>
    </dgm:pt>
    <dgm:pt modelId="{08C2542D-2FD3-4EAE-88F2-23F3CF62D41B}" type="sibTrans" cxnId="{6D82043B-3210-4327-B7C6-247113B55F86}">
      <dgm:prSet/>
      <dgm:spPr/>
      <dgm:t>
        <a:bodyPr/>
        <a:lstStyle/>
        <a:p>
          <a:endParaRPr lang="en-US" sz="2400"/>
        </a:p>
      </dgm:t>
    </dgm:pt>
    <dgm:pt modelId="{73E7A679-5F52-496E-A9A4-85096C21A248}" type="pres">
      <dgm:prSet presAssocID="{9A8F34A3-D553-4E3A-89E0-094208E2724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847AC8-F812-4BC2-962D-090940B0F846}" type="pres">
      <dgm:prSet presAssocID="{9A8F34A3-D553-4E3A-89E0-094208E2724A}" presName="matrix" presStyleCnt="0"/>
      <dgm:spPr/>
    </dgm:pt>
    <dgm:pt modelId="{EE080E01-5FE8-4812-A00B-BEB6BEFBEC9B}" type="pres">
      <dgm:prSet presAssocID="{9A8F34A3-D553-4E3A-89E0-094208E2724A}" presName="tile1" presStyleLbl="node1" presStyleIdx="0" presStyleCnt="4"/>
      <dgm:spPr/>
    </dgm:pt>
    <dgm:pt modelId="{60B004F1-AFB9-46D0-8861-70F15984A297}" type="pres">
      <dgm:prSet presAssocID="{9A8F34A3-D553-4E3A-89E0-094208E2724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14CD29-F47C-4540-B238-51BF6BC0E800}" type="pres">
      <dgm:prSet presAssocID="{9A8F34A3-D553-4E3A-89E0-094208E2724A}" presName="tile2" presStyleLbl="node1" presStyleIdx="1" presStyleCnt="4"/>
      <dgm:spPr/>
    </dgm:pt>
    <dgm:pt modelId="{CA44E52D-E4C3-46E6-9B80-8068F6290193}" type="pres">
      <dgm:prSet presAssocID="{9A8F34A3-D553-4E3A-89E0-094208E2724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A22DD5-D9B0-4D72-9937-335043D6F30A}" type="pres">
      <dgm:prSet presAssocID="{9A8F34A3-D553-4E3A-89E0-094208E2724A}" presName="tile3" presStyleLbl="node1" presStyleIdx="2" presStyleCnt="4"/>
      <dgm:spPr/>
    </dgm:pt>
    <dgm:pt modelId="{D36355ED-A0B2-4910-A04A-96BDA0A6E1AA}" type="pres">
      <dgm:prSet presAssocID="{9A8F34A3-D553-4E3A-89E0-094208E2724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BC5EFD-3D5D-4296-80F4-7C7C5B4B3A65}" type="pres">
      <dgm:prSet presAssocID="{9A8F34A3-D553-4E3A-89E0-094208E2724A}" presName="tile4" presStyleLbl="node1" presStyleIdx="3" presStyleCnt="4"/>
      <dgm:spPr/>
    </dgm:pt>
    <dgm:pt modelId="{FA1A9487-6C0A-448B-AF5F-9C8C0BBCFEEC}" type="pres">
      <dgm:prSet presAssocID="{9A8F34A3-D553-4E3A-89E0-094208E2724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24ACE22-AD28-449A-BC18-EBEE8206CEA6}" type="pres">
      <dgm:prSet presAssocID="{9A8F34A3-D553-4E3A-89E0-094208E2724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E4AA20B-7694-434E-ADCD-0F4FB0FE443C}" type="presOf" srcId="{F5EE4A56-DEC1-4B08-9E3C-B5E7A615C016}" destId="{D36355ED-A0B2-4910-A04A-96BDA0A6E1AA}" srcOrd="1" destOrd="0" presId="urn:microsoft.com/office/officeart/2005/8/layout/matrix1"/>
    <dgm:cxn modelId="{DE3FCF0D-3C07-4BBC-B611-4B3DC44D116E}" type="presOf" srcId="{F5EE4A56-DEC1-4B08-9E3C-B5E7A615C016}" destId="{E0A22DD5-D9B0-4D72-9937-335043D6F30A}" srcOrd="0" destOrd="0" presId="urn:microsoft.com/office/officeart/2005/8/layout/matrix1"/>
    <dgm:cxn modelId="{B0709F19-6659-40F5-A762-7F69F20C3728}" srcId="{A8597218-3885-4D62-85A2-FCCA26B1BDBA}" destId="{C9FA4CBA-F3F0-4202-9B50-87FB4D9B1682}" srcOrd="1" destOrd="0" parTransId="{30578D7F-CBE1-4545-875C-AC49FF8B07C9}" sibTransId="{8038B26F-4547-475C-B0B7-D5BCDE85B056}"/>
    <dgm:cxn modelId="{F8A9B919-1A14-4CC8-A3F3-79E69B70D6F1}" type="presOf" srcId="{BE8191CB-43C3-4ECA-BD57-E8826D243022}" destId="{60B004F1-AFB9-46D0-8861-70F15984A297}" srcOrd="1" destOrd="0" presId="urn:microsoft.com/office/officeart/2005/8/layout/matrix1"/>
    <dgm:cxn modelId="{0A52B037-9D8B-4B76-ABA7-3D49D5A0807F}" type="presOf" srcId="{A067F1EF-59B1-4D5C-9BB2-CFAF6860D42A}" destId="{FA1A9487-6C0A-448B-AF5F-9C8C0BBCFEEC}" srcOrd="1" destOrd="0" presId="urn:microsoft.com/office/officeart/2005/8/layout/matrix1"/>
    <dgm:cxn modelId="{6D82043B-3210-4327-B7C6-247113B55F86}" srcId="{A8597218-3885-4D62-85A2-FCCA26B1BDBA}" destId="{A067F1EF-59B1-4D5C-9BB2-CFAF6860D42A}" srcOrd="3" destOrd="0" parTransId="{3721372D-5223-48ED-B5FC-944BF86EBD6A}" sibTransId="{08C2542D-2FD3-4EAE-88F2-23F3CF62D41B}"/>
    <dgm:cxn modelId="{D82E2E3B-1E00-4A3F-893F-8F73FC93D687}" srcId="{A8597218-3885-4D62-85A2-FCCA26B1BDBA}" destId="{F5EE4A56-DEC1-4B08-9E3C-B5E7A615C016}" srcOrd="2" destOrd="0" parTransId="{3FD1C509-DD51-4006-9B6A-B54C8FAE0405}" sibTransId="{1AA7FE50-3682-43C1-A1DF-F0DD3E1C9541}"/>
    <dgm:cxn modelId="{A55DEF72-BF64-42A5-B833-25949B34AEAE}" type="presOf" srcId="{C9FA4CBA-F3F0-4202-9B50-87FB4D9B1682}" destId="{7014CD29-F47C-4540-B238-51BF6BC0E800}" srcOrd="0" destOrd="0" presId="urn:microsoft.com/office/officeart/2005/8/layout/matrix1"/>
    <dgm:cxn modelId="{343DB074-0902-4359-B1EE-B9C4D04C4BE5}" type="presOf" srcId="{A067F1EF-59B1-4D5C-9BB2-CFAF6860D42A}" destId="{00BC5EFD-3D5D-4296-80F4-7C7C5B4B3A65}" srcOrd="0" destOrd="0" presId="urn:microsoft.com/office/officeart/2005/8/layout/matrix1"/>
    <dgm:cxn modelId="{2C37D895-9686-446D-BF66-EC90040C69E8}" srcId="{A8597218-3885-4D62-85A2-FCCA26B1BDBA}" destId="{BE8191CB-43C3-4ECA-BD57-E8826D243022}" srcOrd="0" destOrd="0" parTransId="{F9D0EA14-2DE7-43D1-87E4-5123EE675CC5}" sibTransId="{55B9639F-4FE1-4432-83A0-67CD6714C74C}"/>
    <dgm:cxn modelId="{A7595996-5C10-4D7E-BB46-2F4476EE8CED}" type="presOf" srcId="{9A8F34A3-D553-4E3A-89E0-094208E2724A}" destId="{73E7A679-5F52-496E-A9A4-85096C21A248}" srcOrd="0" destOrd="0" presId="urn:microsoft.com/office/officeart/2005/8/layout/matrix1"/>
    <dgm:cxn modelId="{0300FBA9-9652-4DC1-9D1C-7F5996B051C3}" srcId="{9A8F34A3-D553-4E3A-89E0-094208E2724A}" destId="{A8597218-3885-4D62-85A2-FCCA26B1BDBA}" srcOrd="0" destOrd="0" parTransId="{D4F1E20A-EF82-4873-936E-91131B74D232}" sibTransId="{F584A1A9-6F2F-4ABD-BB82-6A76E4E69035}"/>
    <dgm:cxn modelId="{C21A23AD-6224-4C21-A9EB-FD410A6379FA}" type="presOf" srcId="{C9FA4CBA-F3F0-4202-9B50-87FB4D9B1682}" destId="{CA44E52D-E4C3-46E6-9B80-8068F6290193}" srcOrd="1" destOrd="0" presId="urn:microsoft.com/office/officeart/2005/8/layout/matrix1"/>
    <dgm:cxn modelId="{209C49B9-840B-4D8A-8250-F2078D0A448C}" type="presOf" srcId="{A8597218-3885-4D62-85A2-FCCA26B1BDBA}" destId="{C24ACE22-AD28-449A-BC18-EBEE8206CEA6}" srcOrd="0" destOrd="0" presId="urn:microsoft.com/office/officeart/2005/8/layout/matrix1"/>
    <dgm:cxn modelId="{5D343BE1-C834-4018-A161-9AB6A20F4838}" type="presOf" srcId="{BE8191CB-43C3-4ECA-BD57-E8826D243022}" destId="{EE080E01-5FE8-4812-A00B-BEB6BEFBEC9B}" srcOrd="0" destOrd="0" presId="urn:microsoft.com/office/officeart/2005/8/layout/matrix1"/>
    <dgm:cxn modelId="{E3EC0A8E-2F81-4AB2-A2EF-EB6779CF0D32}" type="presParOf" srcId="{73E7A679-5F52-496E-A9A4-85096C21A248}" destId="{34847AC8-F812-4BC2-962D-090940B0F846}" srcOrd="0" destOrd="0" presId="urn:microsoft.com/office/officeart/2005/8/layout/matrix1"/>
    <dgm:cxn modelId="{87E7F5D1-235C-4FDD-A13A-FE5D9709E9D0}" type="presParOf" srcId="{34847AC8-F812-4BC2-962D-090940B0F846}" destId="{EE080E01-5FE8-4812-A00B-BEB6BEFBEC9B}" srcOrd="0" destOrd="0" presId="urn:microsoft.com/office/officeart/2005/8/layout/matrix1"/>
    <dgm:cxn modelId="{43FDC989-4305-4836-9B76-7566E24EC7CE}" type="presParOf" srcId="{34847AC8-F812-4BC2-962D-090940B0F846}" destId="{60B004F1-AFB9-46D0-8861-70F15984A297}" srcOrd="1" destOrd="0" presId="urn:microsoft.com/office/officeart/2005/8/layout/matrix1"/>
    <dgm:cxn modelId="{8ECF2AD0-6D8B-45F9-8443-C9B90B07AD1D}" type="presParOf" srcId="{34847AC8-F812-4BC2-962D-090940B0F846}" destId="{7014CD29-F47C-4540-B238-51BF6BC0E800}" srcOrd="2" destOrd="0" presId="urn:microsoft.com/office/officeart/2005/8/layout/matrix1"/>
    <dgm:cxn modelId="{0FD8875D-7F66-4F9C-9F1C-80DD0F5A367B}" type="presParOf" srcId="{34847AC8-F812-4BC2-962D-090940B0F846}" destId="{CA44E52D-E4C3-46E6-9B80-8068F6290193}" srcOrd="3" destOrd="0" presId="urn:microsoft.com/office/officeart/2005/8/layout/matrix1"/>
    <dgm:cxn modelId="{D172C7D6-351B-440F-A65D-B8889DA55830}" type="presParOf" srcId="{34847AC8-F812-4BC2-962D-090940B0F846}" destId="{E0A22DD5-D9B0-4D72-9937-335043D6F30A}" srcOrd="4" destOrd="0" presId="urn:microsoft.com/office/officeart/2005/8/layout/matrix1"/>
    <dgm:cxn modelId="{2B285749-6071-4833-99BE-AA7022BCA09F}" type="presParOf" srcId="{34847AC8-F812-4BC2-962D-090940B0F846}" destId="{D36355ED-A0B2-4910-A04A-96BDA0A6E1AA}" srcOrd="5" destOrd="0" presId="urn:microsoft.com/office/officeart/2005/8/layout/matrix1"/>
    <dgm:cxn modelId="{6D3496B5-408D-4F71-B11C-39464E61DB05}" type="presParOf" srcId="{34847AC8-F812-4BC2-962D-090940B0F846}" destId="{00BC5EFD-3D5D-4296-80F4-7C7C5B4B3A65}" srcOrd="6" destOrd="0" presId="urn:microsoft.com/office/officeart/2005/8/layout/matrix1"/>
    <dgm:cxn modelId="{C3646BD4-04B2-4307-9775-83C314CD1327}" type="presParOf" srcId="{34847AC8-F812-4BC2-962D-090940B0F846}" destId="{FA1A9487-6C0A-448B-AF5F-9C8C0BBCFEEC}" srcOrd="7" destOrd="0" presId="urn:microsoft.com/office/officeart/2005/8/layout/matrix1"/>
    <dgm:cxn modelId="{8494C22F-BC95-4DAB-B27A-1F36FF27A6A3}" type="presParOf" srcId="{73E7A679-5F52-496E-A9A4-85096C21A248}" destId="{C24ACE22-AD28-449A-BC18-EBEE8206CEA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A8F34A3-D553-4E3A-89E0-094208E2724A}" type="doc">
      <dgm:prSet loTypeId="urn:microsoft.com/office/officeart/2005/8/layout/matrix1" loCatId="matrix" qsTypeId="urn:microsoft.com/office/officeart/2005/8/quickstyle/3d9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8597218-3885-4D62-85A2-FCCA26B1BDBA}">
      <dgm:prSet phldrT="[Text]" custT="1"/>
      <dgm:spPr/>
      <dgm:t>
        <a:bodyPr/>
        <a:lstStyle/>
        <a:p>
          <a:r>
            <a:rPr lang="pt-BR" sz="4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4F1E20A-EF82-4873-936E-91131B74D232}" type="parTrans" cxnId="{0300FBA9-9652-4DC1-9D1C-7F5996B051C3}">
      <dgm:prSet/>
      <dgm:spPr/>
      <dgm:t>
        <a:bodyPr/>
        <a:lstStyle/>
        <a:p>
          <a:endParaRPr lang="en-US" sz="2400"/>
        </a:p>
      </dgm:t>
    </dgm:pt>
    <dgm:pt modelId="{F584A1A9-6F2F-4ABD-BB82-6A76E4E69035}" type="sibTrans" cxnId="{0300FBA9-9652-4DC1-9D1C-7F5996B051C3}">
      <dgm:prSet/>
      <dgm:spPr/>
      <dgm:t>
        <a:bodyPr/>
        <a:lstStyle/>
        <a:p>
          <a:endParaRPr lang="en-US" sz="2400"/>
        </a:p>
      </dgm:t>
    </dgm:pt>
    <dgm:pt modelId="{BE8191CB-43C3-4ECA-BD57-E8826D24302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9D0EA14-2DE7-43D1-87E4-5123EE675CC5}" type="parTrans" cxnId="{2C37D895-9686-446D-BF66-EC90040C69E8}">
      <dgm:prSet/>
      <dgm:spPr/>
      <dgm:t>
        <a:bodyPr/>
        <a:lstStyle/>
        <a:p>
          <a:endParaRPr lang="en-US" sz="2400"/>
        </a:p>
      </dgm:t>
    </dgm:pt>
    <dgm:pt modelId="{55B9639F-4FE1-4432-83A0-67CD6714C74C}" type="sibTrans" cxnId="{2C37D895-9686-446D-BF66-EC90040C69E8}">
      <dgm:prSet/>
      <dgm:spPr/>
      <dgm:t>
        <a:bodyPr/>
        <a:lstStyle/>
        <a:p>
          <a:endParaRPr lang="en-US" sz="2400"/>
        </a:p>
      </dgm:t>
    </dgm:pt>
    <dgm:pt modelId="{C9FA4CBA-F3F0-4202-9B50-87FB4D9B168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0578D7F-CBE1-4545-875C-AC49FF8B07C9}" type="parTrans" cxnId="{B0709F19-6659-40F5-A762-7F69F20C3728}">
      <dgm:prSet/>
      <dgm:spPr/>
      <dgm:t>
        <a:bodyPr/>
        <a:lstStyle/>
        <a:p>
          <a:endParaRPr lang="en-US" sz="2400"/>
        </a:p>
      </dgm:t>
    </dgm:pt>
    <dgm:pt modelId="{8038B26F-4547-475C-B0B7-D5BCDE85B056}" type="sibTrans" cxnId="{B0709F19-6659-40F5-A762-7F69F20C3728}">
      <dgm:prSet/>
      <dgm:spPr/>
      <dgm:t>
        <a:bodyPr/>
        <a:lstStyle/>
        <a:p>
          <a:endParaRPr lang="en-US" sz="2400"/>
        </a:p>
      </dgm:t>
    </dgm:pt>
    <dgm:pt modelId="{F5EE4A56-DEC1-4B08-9E3C-B5E7A615C016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FD1C509-DD51-4006-9B6A-B54C8FAE0405}" type="parTrans" cxnId="{D82E2E3B-1E00-4A3F-893F-8F73FC93D687}">
      <dgm:prSet/>
      <dgm:spPr/>
      <dgm:t>
        <a:bodyPr/>
        <a:lstStyle/>
        <a:p>
          <a:endParaRPr lang="en-US" sz="2400"/>
        </a:p>
      </dgm:t>
    </dgm:pt>
    <dgm:pt modelId="{1AA7FE50-3682-43C1-A1DF-F0DD3E1C9541}" type="sibTrans" cxnId="{D82E2E3B-1E00-4A3F-893F-8F73FC93D687}">
      <dgm:prSet/>
      <dgm:spPr/>
      <dgm:t>
        <a:bodyPr/>
        <a:lstStyle/>
        <a:p>
          <a:endParaRPr lang="en-US" sz="2400"/>
        </a:p>
      </dgm:t>
    </dgm:pt>
    <dgm:pt modelId="{A067F1EF-59B1-4D5C-9BB2-CFAF6860D42A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721372D-5223-48ED-B5FC-944BF86EBD6A}" type="parTrans" cxnId="{6D82043B-3210-4327-B7C6-247113B55F86}">
      <dgm:prSet/>
      <dgm:spPr/>
      <dgm:t>
        <a:bodyPr/>
        <a:lstStyle/>
        <a:p>
          <a:endParaRPr lang="en-US" sz="2400"/>
        </a:p>
      </dgm:t>
    </dgm:pt>
    <dgm:pt modelId="{08C2542D-2FD3-4EAE-88F2-23F3CF62D41B}" type="sibTrans" cxnId="{6D82043B-3210-4327-B7C6-247113B55F86}">
      <dgm:prSet/>
      <dgm:spPr/>
      <dgm:t>
        <a:bodyPr/>
        <a:lstStyle/>
        <a:p>
          <a:endParaRPr lang="en-US" sz="2400"/>
        </a:p>
      </dgm:t>
    </dgm:pt>
    <dgm:pt modelId="{73E7A679-5F52-496E-A9A4-85096C21A248}" type="pres">
      <dgm:prSet presAssocID="{9A8F34A3-D553-4E3A-89E0-094208E2724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847AC8-F812-4BC2-962D-090940B0F846}" type="pres">
      <dgm:prSet presAssocID="{9A8F34A3-D553-4E3A-89E0-094208E2724A}" presName="matrix" presStyleCnt="0"/>
      <dgm:spPr/>
    </dgm:pt>
    <dgm:pt modelId="{EE080E01-5FE8-4812-A00B-BEB6BEFBEC9B}" type="pres">
      <dgm:prSet presAssocID="{9A8F34A3-D553-4E3A-89E0-094208E2724A}" presName="tile1" presStyleLbl="node1" presStyleIdx="0" presStyleCnt="4"/>
      <dgm:spPr/>
    </dgm:pt>
    <dgm:pt modelId="{60B004F1-AFB9-46D0-8861-70F15984A297}" type="pres">
      <dgm:prSet presAssocID="{9A8F34A3-D553-4E3A-89E0-094208E2724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14CD29-F47C-4540-B238-51BF6BC0E800}" type="pres">
      <dgm:prSet presAssocID="{9A8F34A3-D553-4E3A-89E0-094208E2724A}" presName="tile2" presStyleLbl="node1" presStyleIdx="1" presStyleCnt="4"/>
      <dgm:spPr/>
    </dgm:pt>
    <dgm:pt modelId="{CA44E52D-E4C3-46E6-9B80-8068F6290193}" type="pres">
      <dgm:prSet presAssocID="{9A8F34A3-D553-4E3A-89E0-094208E2724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A22DD5-D9B0-4D72-9937-335043D6F30A}" type="pres">
      <dgm:prSet presAssocID="{9A8F34A3-D553-4E3A-89E0-094208E2724A}" presName="tile3" presStyleLbl="node1" presStyleIdx="2" presStyleCnt="4"/>
      <dgm:spPr/>
    </dgm:pt>
    <dgm:pt modelId="{D36355ED-A0B2-4910-A04A-96BDA0A6E1AA}" type="pres">
      <dgm:prSet presAssocID="{9A8F34A3-D553-4E3A-89E0-094208E2724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BC5EFD-3D5D-4296-80F4-7C7C5B4B3A65}" type="pres">
      <dgm:prSet presAssocID="{9A8F34A3-D553-4E3A-89E0-094208E2724A}" presName="tile4" presStyleLbl="node1" presStyleIdx="3" presStyleCnt="4"/>
      <dgm:spPr/>
    </dgm:pt>
    <dgm:pt modelId="{FA1A9487-6C0A-448B-AF5F-9C8C0BBCFEEC}" type="pres">
      <dgm:prSet presAssocID="{9A8F34A3-D553-4E3A-89E0-094208E2724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24ACE22-AD28-449A-BC18-EBEE8206CEA6}" type="pres">
      <dgm:prSet presAssocID="{9A8F34A3-D553-4E3A-89E0-094208E2724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E4AA20B-7694-434E-ADCD-0F4FB0FE443C}" type="presOf" srcId="{F5EE4A56-DEC1-4B08-9E3C-B5E7A615C016}" destId="{D36355ED-A0B2-4910-A04A-96BDA0A6E1AA}" srcOrd="1" destOrd="0" presId="urn:microsoft.com/office/officeart/2005/8/layout/matrix1"/>
    <dgm:cxn modelId="{DE3FCF0D-3C07-4BBC-B611-4B3DC44D116E}" type="presOf" srcId="{F5EE4A56-DEC1-4B08-9E3C-B5E7A615C016}" destId="{E0A22DD5-D9B0-4D72-9937-335043D6F30A}" srcOrd="0" destOrd="0" presId="urn:microsoft.com/office/officeart/2005/8/layout/matrix1"/>
    <dgm:cxn modelId="{B0709F19-6659-40F5-A762-7F69F20C3728}" srcId="{A8597218-3885-4D62-85A2-FCCA26B1BDBA}" destId="{C9FA4CBA-F3F0-4202-9B50-87FB4D9B1682}" srcOrd="1" destOrd="0" parTransId="{30578D7F-CBE1-4545-875C-AC49FF8B07C9}" sibTransId="{8038B26F-4547-475C-B0B7-D5BCDE85B056}"/>
    <dgm:cxn modelId="{F8A9B919-1A14-4CC8-A3F3-79E69B70D6F1}" type="presOf" srcId="{BE8191CB-43C3-4ECA-BD57-E8826D243022}" destId="{60B004F1-AFB9-46D0-8861-70F15984A297}" srcOrd="1" destOrd="0" presId="urn:microsoft.com/office/officeart/2005/8/layout/matrix1"/>
    <dgm:cxn modelId="{0A52B037-9D8B-4B76-ABA7-3D49D5A0807F}" type="presOf" srcId="{A067F1EF-59B1-4D5C-9BB2-CFAF6860D42A}" destId="{FA1A9487-6C0A-448B-AF5F-9C8C0BBCFEEC}" srcOrd="1" destOrd="0" presId="urn:microsoft.com/office/officeart/2005/8/layout/matrix1"/>
    <dgm:cxn modelId="{6D82043B-3210-4327-B7C6-247113B55F86}" srcId="{A8597218-3885-4D62-85A2-FCCA26B1BDBA}" destId="{A067F1EF-59B1-4D5C-9BB2-CFAF6860D42A}" srcOrd="3" destOrd="0" parTransId="{3721372D-5223-48ED-B5FC-944BF86EBD6A}" sibTransId="{08C2542D-2FD3-4EAE-88F2-23F3CF62D41B}"/>
    <dgm:cxn modelId="{D82E2E3B-1E00-4A3F-893F-8F73FC93D687}" srcId="{A8597218-3885-4D62-85A2-FCCA26B1BDBA}" destId="{F5EE4A56-DEC1-4B08-9E3C-B5E7A615C016}" srcOrd="2" destOrd="0" parTransId="{3FD1C509-DD51-4006-9B6A-B54C8FAE0405}" sibTransId="{1AA7FE50-3682-43C1-A1DF-F0DD3E1C9541}"/>
    <dgm:cxn modelId="{A55DEF72-BF64-42A5-B833-25949B34AEAE}" type="presOf" srcId="{C9FA4CBA-F3F0-4202-9B50-87FB4D9B1682}" destId="{7014CD29-F47C-4540-B238-51BF6BC0E800}" srcOrd="0" destOrd="0" presId="urn:microsoft.com/office/officeart/2005/8/layout/matrix1"/>
    <dgm:cxn modelId="{343DB074-0902-4359-B1EE-B9C4D04C4BE5}" type="presOf" srcId="{A067F1EF-59B1-4D5C-9BB2-CFAF6860D42A}" destId="{00BC5EFD-3D5D-4296-80F4-7C7C5B4B3A65}" srcOrd="0" destOrd="0" presId="urn:microsoft.com/office/officeart/2005/8/layout/matrix1"/>
    <dgm:cxn modelId="{2C37D895-9686-446D-BF66-EC90040C69E8}" srcId="{A8597218-3885-4D62-85A2-FCCA26B1BDBA}" destId="{BE8191CB-43C3-4ECA-BD57-E8826D243022}" srcOrd="0" destOrd="0" parTransId="{F9D0EA14-2DE7-43D1-87E4-5123EE675CC5}" sibTransId="{55B9639F-4FE1-4432-83A0-67CD6714C74C}"/>
    <dgm:cxn modelId="{A7595996-5C10-4D7E-BB46-2F4476EE8CED}" type="presOf" srcId="{9A8F34A3-D553-4E3A-89E0-094208E2724A}" destId="{73E7A679-5F52-496E-A9A4-85096C21A248}" srcOrd="0" destOrd="0" presId="urn:microsoft.com/office/officeart/2005/8/layout/matrix1"/>
    <dgm:cxn modelId="{0300FBA9-9652-4DC1-9D1C-7F5996B051C3}" srcId="{9A8F34A3-D553-4E3A-89E0-094208E2724A}" destId="{A8597218-3885-4D62-85A2-FCCA26B1BDBA}" srcOrd="0" destOrd="0" parTransId="{D4F1E20A-EF82-4873-936E-91131B74D232}" sibTransId="{F584A1A9-6F2F-4ABD-BB82-6A76E4E69035}"/>
    <dgm:cxn modelId="{C21A23AD-6224-4C21-A9EB-FD410A6379FA}" type="presOf" srcId="{C9FA4CBA-F3F0-4202-9B50-87FB4D9B1682}" destId="{CA44E52D-E4C3-46E6-9B80-8068F6290193}" srcOrd="1" destOrd="0" presId="urn:microsoft.com/office/officeart/2005/8/layout/matrix1"/>
    <dgm:cxn modelId="{209C49B9-840B-4D8A-8250-F2078D0A448C}" type="presOf" srcId="{A8597218-3885-4D62-85A2-FCCA26B1BDBA}" destId="{C24ACE22-AD28-449A-BC18-EBEE8206CEA6}" srcOrd="0" destOrd="0" presId="urn:microsoft.com/office/officeart/2005/8/layout/matrix1"/>
    <dgm:cxn modelId="{5D343BE1-C834-4018-A161-9AB6A20F4838}" type="presOf" srcId="{BE8191CB-43C3-4ECA-BD57-E8826D243022}" destId="{EE080E01-5FE8-4812-A00B-BEB6BEFBEC9B}" srcOrd="0" destOrd="0" presId="urn:microsoft.com/office/officeart/2005/8/layout/matrix1"/>
    <dgm:cxn modelId="{E3EC0A8E-2F81-4AB2-A2EF-EB6779CF0D32}" type="presParOf" srcId="{73E7A679-5F52-496E-A9A4-85096C21A248}" destId="{34847AC8-F812-4BC2-962D-090940B0F846}" srcOrd="0" destOrd="0" presId="urn:microsoft.com/office/officeart/2005/8/layout/matrix1"/>
    <dgm:cxn modelId="{87E7F5D1-235C-4FDD-A13A-FE5D9709E9D0}" type="presParOf" srcId="{34847AC8-F812-4BC2-962D-090940B0F846}" destId="{EE080E01-5FE8-4812-A00B-BEB6BEFBEC9B}" srcOrd="0" destOrd="0" presId="urn:microsoft.com/office/officeart/2005/8/layout/matrix1"/>
    <dgm:cxn modelId="{43FDC989-4305-4836-9B76-7566E24EC7CE}" type="presParOf" srcId="{34847AC8-F812-4BC2-962D-090940B0F846}" destId="{60B004F1-AFB9-46D0-8861-70F15984A297}" srcOrd="1" destOrd="0" presId="urn:microsoft.com/office/officeart/2005/8/layout/matrix1"/>
    <dgm:cxn modelId="{8ECF2AD0-6D8B-45F9-8443-C9B90B07AD1D}" type="presParOf" srcId="{34847AC8-F812-4BC2-962D-090940B0F846}" destId="{7014CD29-F47C-4540-B238-51BF6BC0E800}" srcOrd="2" destOrd="0" presId="urn:microsoft.com/office/officeart/2005/8/layout/matrix1"/>
    <dgm:cxn modelId="{0FD8875D-7F66-4F9C-9F1C-80DD0F5A367B}" type="presParOf" srcId="{34847AC8-F812-4BC2-962D-090940B0F846}" destId="{CA44E52D-E4C3-46E6-9B80-8068F6290193}" srcOrd="3" destOrd="0" presId="urn:microsoft.com/office/officeart/2005/8/layout/matrix1"/>
    <dgm:cxn modelId="{D172C7D6-351B-440F-A65D-B8889DA55830}" type="presParOf" srcId="{34847AC8-F812-4BC2-962D-090940B0F846}" destId="{E0A22DD5-D9B0-4D72-9937-335043D6F30A}" srcOrd="4" destOrd="0" presId="urn:microsoft.com/office/officeart/2005/8/layout/matrix1"/>
    <dgm:cxn modelId="{2B285749-6071-4833-99BE-AA7022BCA09F}" type="presParOf" srcId="{34847AC8-F812-4BC2-962D-090940B0F846}" destId="{D36355ED-A0B2-4910-A04A-96BDA0A6E1AA}" srcOrd="5" destOrd="0" presId="urn:microsoft.com/office/officeart/2005/8/layout/matrix1"/>
    <dgm:cxn modelId="{6D3496B5-408D-4F71-B11C-39464E61DB05}" type="presParOf" srcId="{34847AC8-F812-4BC2-962D-090940B0F846}" destId="{00BC5EFD-3D5D-4296-80F4-7C7C5B4B3A65}" srcOrd="6" destOrd="0" presId="urn:microsoft.com/office/officeart/2005/8/layout/matrix1"/>
    <dgm:cxn modelId="{C3646BD4-04B2-4307-9775-83C314CD1327}" type="presParOf" srcId="{34847AC8-F812-4BC2-962D-090940B0F846}" destId="{FA1A9487-6C0A-448B-AF5F-9C8C0BBCFEEC}" srcOrd="7" destOrd="0" presId="urn:microsoft.com/office/officeart/2005/8/layout/matrix1"/>
    <dgm:cxn modelId="{8494C22F-BC95-4DAB-B27A-1F36FF27A6A3}" type="presParOf" srcId="{73E7A679-5F52-496E-A9A4-85096C21A248}" destId="{C24ACE22-AD28-449A-BC18-EBEE8206CEA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A8F34A3-D553-4E3A-89E0-094208E2724A}" type="doc">
      <dgm:prSet loTypeId="urn:microsoft.com/office/officeart/2005/8/layout/matrix1" loCatId="matrix" qsTypeId="urn:microsoft.com/office/officeart/2005/8/quickstyle/3d9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8597218-3885-4D62-85A2-FCCA26B1BDBA}">
      <dgm:prSet phldrT="[Text]" custT="1"/>
      <dgm:spPr/>
      <dgm:t>
        <a:bodyPr/>
        <a:lstStyle/>
        <a:p>
          <a:r>
            <a:rPr lang="pt-BR" sz="4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4F1E20A-EF82-4873-936E-91131B74D232}" type="parTrans" cxnId="{0300FBA9-9652-4DC1-9D1C-7F5996B051C3}">
      <dgm:prSet/>
      <dgm:spPr/>
      <dgm:t>
        <a:bodyPr/>
        <a:lstStyle/>
        <a:p>
          <a:endParaRPr lang="en-US" sz="2400"/>
        </a:p>
      </dgm:t>
    </dgm:pt>
    <dgm:pt modelId="{F584A1A9-6F2F-4ABD-BB82-6A76E4E69035}" type="sibTrans" cxnId="{0300FBA9-9652-4DC1-9D1C-7F5996B051C3}">
      <dgm:prSet/>
      <dgm:spPr/>
      <dgm:t>
        <a:bodyPr/>
        <a:lstStyle/>
        <a:p>
          <a:endParaRPr lang="en-US" sz="2400"/>
        </a:p>
      </dgm:t>
    </dgm:pt>
    <dgm:pt modelId="{BE8191CB-43C3-4ECA-BD57-E8826D24302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9D0EA14-2DE7-43D1-87E4-5123EE675CC5}" type="parTrans" cxnId="{2C37D895-9686-446D-BF66-EC90040C69E8}">
      <dgm:prSet/>
      <dgm:spPr/>
      <dgm:t>
        <a:bodyPr/>
        <a:lstStyle/>
        <a:p>
          <a:endParaRPr lang="en-US" sz="2400"/>
        </a:p>
      </dgm:t>
    </dgm:pt>
    <dgm:pt modelId="{55B9639F-4FE1-4432-83A0-67CD6714C74C}" type="sibTrans" cxnId="{2C37D895-9686-446D-BF66-EC90040C69E8}">
      <dgm:prSet/>
      <dgm:spPr/>
      <dgm:t>
        <a:bodyPr/>
        <a:lstStyle/>
        <a:p>
          <a:endParaRPr lang="en-US" sz="2400"/>
        </a:p>
      </dgm:t>
    </dgm:pt>
    <dgm:pt modelId="{C9FA4CBA-F3F0-4202-9B50-87FB4D9B1682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0578D7F-CBE1-4545-875C-AC49FF8B07C9}" type="parTrans" cxnId="{B0709F19-6659-40F5-A762-7F69F20C3728}">
      <dgm:prSet/>
      <dgm:spPr/>
      <dgm:t>
        <a:bodyPr/>
        <a:lstStyle/>
        <a:p>
          <a:endParaRPr lang="en-US" sz="2400"/>
        </a:p>
      </dgm:t>
    </dgm:pt>
    <dgm:pt modelId="{8038B26F-4547-475C-B0B7-D5BCDE85B056}" type="sibTrans" cxnId="{B0709F19-6659-40F5-A762-7F69F20C3728}">
      <dgm:prSet/>
      <dgm:spPr/>
      <dgm:t>
        <a:bodyPr/>
        <a:lstStyle/>
        <a:p>
          <a:endParaRPr lang="en-US" sz="2400"/>
        </a:p>
      </dgm:t>
    </dgm:pt>
    <dgm:pt modelId="{F5EE4A56-DEC1-4B08-9E3C-B5E7A615C016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FD1C509-DD51-4006-9B6A-B54C8FAE0405}" type="parTrans" cxnId="{D82E2E3B-1E00-4A3F-893F-8F73FC93D687}">
      <dgm:prSet/>
      <dgm:spPr/>
      <dgm:t>
        <a:bodyPr/>
        <a:lstStyle/>
        <a:p>
          <a:endParaRPr lang="en-US" sz="2400"/>
        </a:p>
      </dgm:t>
    </dgm:pt>
    <dgm:pt modelId="{1AA7FE50-3682-43C1-A1DF-F0DD3E1C9541}" type="sibTrans" cxnId="{D82E2E3B-1E00-4A3F-893F-8F73FC93D687}">
      <dgm:prSet/>
      <dgm:spPr/>
      <dgm:t>
        <a:bodyPr/>
        <a:lstStyle/>
        <a:p>
          <a:endParaRPr lang="en-US" sz="2400"/>
        </a:p>
      </dgm:t>
    </dgm:pt>
    <dgm:pt modelId="{A067F1EF-59B1-4D5C-9BB2-CFAF6860D42A}">
      <dgm:prSet phldrT="[Text]" custT="1"/>
      <dgm:spPr/>
      <dgm:t>
        <a:bodyPr/>
        <a:lstStyle/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721372D-5223-48ED-B5FC-944BF86EBD6A}" type="parTrans" cxnId="{6D82043B-3210-4327-B7C6-247113B55F86}">
      <dgm:prSet/>
      <dgm:spPr/>
      <dgm:t>
        <a:bodyPr/>
        <a:lstStyle/>
        <a:p>
          <a:endParaRPr lang="en-US" sz="2400"/>
        </a:p>
      </dgm:t>
    </dgm:pt>
    <dgm:pt modelId="{08C2542D-2FD3-4EAE-88F2-23F3CF62D41B}" type="sibTrans" cxnId="{6D82043B-3210-4327-B7C6-247113B55F86}">
      <dgm:prSet/>
      <dgm:spPr/>
      <dgm:t>
        <a:bodyPr/>
        <a:lstStyle/>
        <a:p>
          <a:endParaRPr lang="en-US" sz="2400"/>
        </a:p>
      </dgm:t>
    </dgm:pt>
    <dgm:pt modelId="{73E7A679-5F52-496E-A9A4-85096C21A248}" type="pres">
      <dgm:prSet presAssocID="{9A8F34A3-D553-4E3A-89E0-094208E2724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847AC8-F812-4BC2-962D-090940B0F846}" type="pres">
      <dgm:prSet presAssocID="{9A8F34A3-D553-4E3A-89E0-094208E2724A}" presName="matrix" presStyleCnt="0"/>
      <dgm:spPr/>
    </dgm:pt>
    <dgm:pt modelId="{EE080E01-5FE8-4812-A00B-BEB6BEFBEC9B}" type="pres">
      <dgm:prSet presAssocID="{9A8F34A3-D553-4E3A-89E0-094208E2724A}" presName="tile1" presStyleLbl="node1" presStyleIdx="0" presStyleCnt="4"/>
      <dgm:spPr/>
    </dgm:pt>
    <dgm:pt modelId="{60B004F1-AFB9-46D0-8861-70F15984A297}" type="pres">
      <dgm:prSet presAssocID="{9A8F34A3-D553-4E3A-89E0-094208E2724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14CD29-F47C-4540-B238-51BF6BC0E800}" type="pres">
      <dgm:prSet presAssocID="{9A8F34A3-D553-4E3A-89E0-094208E2724A}" presName="tile2" presStyleLbl="node1" presStyleIdx="1" presStyleCnt="4"/>
      <dgm:spPr/>
    </dgm:pt>
    <dgm:pt modelId="{CA44E52D-E4C3-46E6-9B80-8068F6290193}" type="pres">
      <dgm:prSet presAssocID="{9A8F34A3-D553-4E3A-89E0-094208E2724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A22DD5-D9B0-4D72-9937-335043D6F30A}" type="pres">
      <dgm:prSet presAssocID="{9A8F34A3-D553-4E3A-89E0-094208E2724A}" presName="tile3" presStyleLbl="node1" presStyleIdx="2" presStyleCnt="4"/>
      <dgm:spPr/>
    </dgm:pt>
    <dgm:pt modelId="{D36355ED-A0B2-4910-A04A-96BDA0A6E1AA}" type="pres">
      <dgm:prSet presAssocID="{9A8F34A3-D553-4E3A-89E0-094208E2724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BC5EFD-3D5D-4296-80F4-7C7C5B4B3A65}" type="pres">
      <dgm:prSet presAssocID="{9A8F34A3-D553-4E3A-89E0-094208E2724A}" presName="tile4" presStyleLbl="node1" presStyleIdx="3" presStyleCnt="4"/>
      <dgm:spPr/>
    </dgm:pt>
    <dgm:pt modelId="{FA1A9487-6C0A-448B-AF5F-9C8C0BBCFEEC}" type="pres">
      <dgm:prSet presAssocID="{9A8F34A3-D553-4E3A-89E0-094208E2724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24ACE22-AD28-449A-BC18-EBEE8206CEA6}" type="pres">
      <dgm:prSet presAssocID="{9A8F34A3-D553-4E3A-89E0-094208E2724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E4AA20B-7694-434E-ADCD-0F4FB0FE443C}" type="presOf" srcId="{F5EE4A56-DEC1-4B08-9E3C-B5E7A615C016}" destId="{D36355ED-A0B2-4910-A04A-96BDA0A6E1AA}" srcOrd="1" destOrd="0" presId="urn:microsoft.com/office/officeart/2005/8/layout/matrix1"/>
    <dgm:cxn modelId="{DE3FCF0D-3C07-4BBC-B611-4B3DC44D116E}" type="presOf" srcId="{F5EE4A56-DEC1-4B08-9E3C-B5E7A615C016}" destId="{E0A22DD5-D9B0-4D72-9937-335043D6F30A}" srcOrd="0" destOrd="0" presId="urn:microsoft.com/office/officeart/2005/8/layout/matrix1"/>
    <dgm:cxn modelId="{B0709F19-6659-40F5-A762-7F69F20C3728}" srcId="{A8597218-3885-4D62-85A2-FCCA26B1BDBA}" destId="{C9FA4CBA-F3F0-4202-9B50-87FB4D9B1682}" srcOrd="1" destOrd="0" parTransId="{30578D7F-CBE1-4545-875C-AC49FF8B07C9}" sibTransId="{8038B26F-4547-475C-B0B7-D5BCDE85B056}"/>
    <dgm:cxn modelId="{F8A9B919-1A14-4CC8-A3F3-79E69B70D6F1}" type="presOf" srcId="{BE8191CB-43C3-4ECA-BD57-E8826D243022}" destId="{60B004F1-AFB9-46D0-8861-70F15984A297}" srcOrd="1" destOrd="0" presId="urn:microsoft.com/office/officeart/2005/8/layout/matrix1"/>
    <dgm:cxn modelId="{0A52B037-9D8B-4B76-ABA7-3D49D5A0807F}" type="presOf" srcId="{A067F1EF-59B1-4D5C-9BB2-CFAF6860D42A}" destId="{FA1A9487-6C0A-448B-AF5F-9C8C0BBCFEEC}" srcOrd="1" destOrd="0" presId="urn:microsoft.com/office/officeart/2005/8/layout/matrix1"/>
    <dgm:cxn modelId="{6D82043B-3210-4327-B7C6-247113B55F86}" srcId="{A8597218-3885-4D62-85A2-FCCA26B1BDBA}" destId="{A067F1EF-59B1-4D5C-9BB2-CFAF6860D42A}" srcOrd="3" destOrd="0" parTransId="{3721372D-5223-48ED-B5FC-944BF86EBD6A}" sibTransId="{08C2542D-2FD3-4EAE-88F2-23F3CF62D41B}"/>
    <dgm:cxn modelId="{D82E2E3B-1E00-4A3F-893F-8F73FC93D687}" srcId="{A8597218-3885-4D62-85A2-FCCA26B1BDBA}" destId="{F5EE4A56-DEC1-4B08-9E3C-B5E7A615C016}" srcOrd="2" destOrd="0" parTransId="{3FD1C509-DD51-4006-9B6A-B54C8FAE0405}" sibTransId="{1AA7FE50-3682-43C1-A1DF-F0DD3E1C9541}"/>
    <dgm:cxn modelId="{A55DEF72-BF64-42A5-B833-25949B34AEAE}" type="presOf" srcId="{C9FA4CBA-F3F0-4202-9B50-87FB4D9B1682}" destId="{7014CD29-F47C-4540-B238-51BF6BC0E800}" srcOrd="0" destOrd="0" presId="urn:microsoft.com/office/officeart/2005/8/layout/matrix1"/>
    <dgm:cxn modelId="{343DB074-0902-4359-B1EE-B9C4D04C4BE5}" type="presOf" srcId="{A067F1EF-59B1-4D5C-9BB2-CFAF6860D42A}" destId="{00BC5EFD-3D5D-4296-80F4-7C7C5B4B3A65}" srcOrd="0" destOrd="0" presId="urn:microsoft.com/office/officeart/2005/8/layout/matrix1"/>
    <dgm:cxn modelId="{2C37D895-9686-446D-BF66-EC90040C69E8}" srcId="{A8597218-3885-4D62-85A2-FCCA26B1BDBA}" destId="{BE8191CB-43C3-4ECA-BD57-E8826D243022}" srcOrd="0" destOrd="0" parTransId="{F9D0EA14-2DE7-43D1-87E4-5123EE675CC5}" sibTransId="{55B9639F-4FE1-4432-83A0-67CD6714C74C}"/>
    <dgm:cxn modelId="{A7595996-5C10-4D7E-BB46-2F4476EE8CED}" type="presOf" srcId="{9A8F34A3-D553-4E3A-89E0-094208E2724A}" destId="{73E7A679-5F52-496E-A9A4-85096C21A248}" srcOrd="0" destOrd="0" presId="urn:microsoft.com/office/officeart/2005/8/layout/matrix1"/>
    <dgm:cxn modelId="{0300FBA9-9652-4DC1-9D1C-7F5996B051C3}" srcId="{9A8F34A3-D553-4E3A-89E0-094208E2724A}" destId="{A8597218-3885-4D62-85A2-FCCA26B1BDBA}" srcOrd="0" destOrd="0" parTransId="{D4F1E20A-EF82-4873-936E-91131B74D232}" sibTransId="{F584A1A9-6F2F-4ABD-BB82-6A76E4E69035}"/>
    <dgm:cxn modelId="{C21A23AD-6224-4C21-A9EB-FD410A6379FA}" type="presOf" srcId="{C9FA4CBA-F3F0-4202-9B50-87FB4D9B1682}" destId="{CA44E52D-E4C3-46E6-9B80-8068F6290193}" srcOrd="1" destOrd="0" presId="urn:microsoft.com/office/officeart/2005/8/layout/matrix1"/>
    <dgm:cxn modelId="{209C49B9-840B-4D8A-8250-F2078D0A448C}" type="presOf" srcId="{A8597218-3885-4D62-85A2-FCCA26B1BDBA}" destId="{C24ACE22-AD28-449A-BC18-EBEE8206CEA6}" srcOrd="0" destOrd="0" presId="urn:microsoft.com/office/officeart/2005/8/layout/matrix1"/>
    <dgm:cxn modelId="{5D343BE1-C834-4018-A161-9AB6A20F4838}" type="presOf" srcId="{BE8191CB-43C3-4ECA-BD57-E8826D243022}" destId="{EE080E01-5FE8-4812-A00B-BEB6BEFBEC9B}" srcOrd="0" destOrd="0" presId="urn:microsoft.com/office/officeart/2005/8/layout/matrix1"/>
    <dgm:cxn modelId="{E3EC0A8E-2F81-4AB2-A2EF-EB6779CF0D32}" type="presParOf" srcId="{73E7A679-5F52-496E-A9A4-85096C21A248}" destId="{34847AC8-F812-4BC2-962D-090940B0F846}" srcOrd="0" destOrd="0" presId="urn:microsoft.com/office/officeart/2005/8/layout/matrix1"/>
    <dgm:cxn modelId="{87E7F5D1-235C-4FDD-A13A-FE5D9709E9D0}" type="presParOf" srcId="{34847AC8-F812-4BC2-962D-090940B0F846}" destId="{EE080E01-5FE8-4812-A00B-BEB6BEFBEC9B}" srcOrd="0" destOrd="0" presId="urn:microsoft.com/office/officeart/2005/8/layout/matrix1"/>
    <dgm:cxn modelId="{43FDC989-4305-4836-9B76-7566E24EC7CE}" type="presParOf" srcId="{34847AC8-F812-4BC2-962D-090940B0F846}" destId="{60B004F1-AFB9-46D0-8861-70F15984A297}" srcOrd="1" destOrd="0" presId="urn:microsoft.com/office/officeart/2005/8/layout/matrix1"/>
    <dgm:cxn modelId="{8ECF2AD0-6D8B-45F9-8443-C9B90B07AD1D}" type="presParOf" srcId="{34847AC8-F812-4BC2-962D-090940B0F846}" destId="{7014CD29-F47C-4540-B238-51BF6BC0E800}" srcOrd="2" destOrd="0" presId="urn:microsoft.com/office/officeart/2005/8/layout/matrix1"/>
    <dgm:cxn modelId="{0FD8875D-7F66-4F9C-9F1C-80DD0F5A367B}" type="presParOf" srcId="{34847AC8-F812-4BC2-962D-090940B0F846}" destId="{CA44E52D-E4C3-46E6-9B80-8068F6290193}" srcOrd="3" destOrd="0" presId="urn:microsoft.com/office/officeart/2005/8/layout/matrix1"/>
    <dgm:cxn modelId="{D172C7D6-351B-440F-A65D-B8889DA55830}" type="presParOf" srcId="{34847AC8-F812-4BC2-962D-090940B0F846}" destId="{E0A22DD5-D9B0-4D72-9937-335043D6F30A}" srcOrd="4" destOrd="0" presId="urn:microsoft.com/office/officeart/2005/8/layout/matrix1"/>
    <dgm:cxn modelId="{2B285749-6071-4833-99BE-AA7022BCA09F}" type="presParOf" srcId="{34847AC8-F812-4BC2-962D-090940B0F846}" destId="{D36355ED-A0B2-4910-A04A-96BDA0A6E1AA}" srcOrd="5" destOrd="0" presId="urn:microsoft.com/office/officeart/2005/8/layout/matrix1"/>
    <dgm:cxn modelId="{6D3496B5-408D-4F71-B11C-39464E61DB05}" type="presParOf" srcId="{34847AC8-F812-4BC2-962D-090940B0F846}" destId="{00BC5EFD-3D5D-4296-80F4-7C7C5B4B3A65}" srcOrd="6" destOrd="0" presId="urn:microsoft.com/office/officeart/2005/8/layout/matrix1"/>
    <dgm:cxn modelId="{C3646BD4-04B2-4307-9775-83C314CD1327}" type="presParOf" srcId="{34847AC8-F812-4BC2-962D-090940B0F846}" destId="{FA1A9487-6C0A-448B-AF5F-9C8C0BBCFEEC}" srcOrd="7" destOrd="0" presId="urn:microsoft.com/office/officeart/2005/8/layout/matrix1"/>
    <dgm:cxn modelId="{8494C22F-BC95-4DAB-B27A-1F36FF27A6A3}" type="presParOf" srcId="{73E7A679-5F52-496E-A9A4-85096C21A248}" destId="{C24ACE22-AD28-449A-BC18-EBEE8206CEA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DF6C351-8221-402E-BF6A-2515F6FF12F4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3EAC21C-1C22-4169-8E68-FAAF801B5801}">
      <dgm:prSet phldrT="[Text]" custT="1"/>
      <dgm:spPr/>
      <dgm:t>
        <a:bodyPr/>
        <a:lstStyle/>
        <a:p>
          <a:r>
            <a:rPr lang="pt-BR" sz="2800" dirty="0"/>
            <a:t>Usar </a:t>
          </a:r>
          <a:r>
            <a:rPr lang="pt-BR" sz="2800" dirty="0" err="1"/>
            <a:t>URIs</a:t>
          </a:r>
          <a:r>
            <a:rPr lang="pt-BR" sz="2800" dirty="0"/>
            <a:t> como nomes para as coisas, como forma de  uma identidade única global</a:t>
          </a:r>
        </a:p>
      </dgm:t>
    </dgm:pt>
    <dgm:pt modelId="{52E9809A-27C9-4CB7-BF42-B1983D5417A9}" type="parTrans" cxnId="{D3DF22AF-1717-42F5-9D9A-6495F06135C4}">
      <dgm:prSet/>
      <dgm:spPr/>
      <dgm:t>
        <a:bodyPr/>
        <a:lstStyle/>
        <a:p>
          <a:endParaRPr lang="pt-BR" sz="2400"/>
        </a:p>
      </dgm:t>
    </dgm:pt>
    <dgm:pt modelId="{7FCF7D84-D26B-409D-AA63-C81098102576}" type="sibTrans" cxnId="{D3DF22AF-1717-42F5-9D9A-6495F06135C4}">
      <dgm:prSet/>
      <dgm:spPr/>
      <dgm:t>
        <a:bodyPr/>
        <a:lstStyle/>
        <a:p>
          <a:endParaRPr lang="pt-BR" sz="2400"/>
        </a:p>
      </dgm:t>
    </dgm:pt>
    <dgm:pt modelId="{3D0A4678-8AF3-4641-AD4A-E1F066D2524B}">
      <dgm:prSet phldrT="[Text]" custT="1"/>
      <dgm:spPr/>
      <dgm:t>
        <a:bodyPr/>
        <a:lstStyle/>
        <a:p>
          <a:r>
            <a:rPr lang="pt-BR" sz="2800" dirty="0"/>
            <a:t>Usar </a:t>
          </a:r>
          <a:r>
            <a:rPr lang="pt-BR" sz="2800" dirty="0" err="1"/>
            <a:t>URIs</a:t>
          </a:r>
          <a:r>
            <a:rPr lang="pt-BR" sz="2800" dirty="0"/>
            <a:t> HTTP</a:t>
          </a:r>
        </a:p>
      </dgm:t>
    </dgm:pt>
    <dgm:pt modelId="{A51F3405-35B2-47C9-8075-F90C95ECFB81}" type="parTrans" cxnId="{9EC65A00-1C91-468E-82E8-C2613EF8F7C4}">
      <dgm:prSet/>
      <dgm:spPr/>
      <dgm:t>
        <a:bodyPr/>
        <a:lstStyle/>
        <a:p>
          <a:endParaRPr lang="pt-BR" sz="2400"/>
        </a:p>
      </dgm:t>
    </dgm:pt>
    <dgm:pt modelId="{70CEAE43-D9DC-4DE9-B790-D3FE29387EFF}" type="sibTrans" cxnId="{9EC65A00-1C91-468E-82E8-C2613EF8F7C4}">
      <dgm:prSet/>
      <dgm:spPr/>
      <dgm:t>
        <a:bodyPr/>
        <a:lstStyle/>
        <a:p>
          <a:endParaRPr lang="pt-BR" sz="2400"/>
        </a:p>
      </dgm:t>
    </dgm:pt>
    <dgm:pt modelId="{1BA7C7B1-DA95-4EC9-B923-D346A79AE2C2}">
      <dgm:prSet phldrT="[Text]" custT="1"/>
      <dgm:spPr/>
      <dgm:t>
        <a:bodyPr/>
        <a:lstStyle/>
        <a:p>
          <a:r>
            <a:rPr lang="pt-BR" sz="2800" dirty="0"/>
            <a:t>Quando alguém procurar uma URI, fornecer informação útil na forma de dados RDF</a:t>
          </a:r>
        </a:p>
      </dgm:t>
    </dgm:pt>
    <dgm:pt modelId="{CCCDB88E-79B4-4041-9991-FE822C59EE39}" type="parTrans" cxnId="{FBBFEB4C-3F26-4A66-A878-A67BF060F7C5}">
      <dgm:prSet/>
      <dgm:spPr/>
      <dgm:t>
        <a:bodyPr/>
        <a:lstStyle/>
        <a:p>
          <a:endParaRPr lang="pt-BR" sz="2400"/>
        </a:p>
      </dgm:t>
    </dgm:pt>
    <dgm:pt modelId="{82488F8D-1C98-4BDB-A05E-F80961A4EC57}" type="sibTrans" cxnId="{FBBFEB4C-3F26-4A66-A878-A67BF060F7C5}">
      <dgm:prSet/>
      <dgm:spPr/>
      <dgm:t>
        <a:bodyPr/>
        <a:lstStyle/>
        <a:p>
          <a:endParaRPr lang="pt-BR" sz="2400"/>
        </a:p>
      </dgm:t>
    </dgm:pt>
    <dgm:pt modelId="{F02A28C8-0361-4334-8712-BFABA91FAA03}">
      <dgm:prSet phldrT="[Text]" custT="1"/>
      <dgm:spPr/>
      <dgm:t>
        <a:bodyPr/>
        <a:lstStyle/>
        <a:p>
          <a:r>
            <a:rPr lang="pt-BR" sz="2800" dirty="0"/>
            <a:t>Incluir links para outras </a:t>
          </a:r>
          <a:r>
            <a:rPr lang="pt-BR" sz="2800" dirty="0" err="1"/>
            <a:t>URIs</a:t>
          </a:r>
          <a:endParaRPr lang="pt-BR" sz="2800" dirty="0"/>
        </a:p>
      </dgm:t>
    </dgm:pt>
    <dgm:pt modelId="{DFB6BBA6-CC4F-4B34-AC33-2C7A72096502}" type="parTrans" cxnId="{8638AD7B-DD00-4E68-BA1E-742B6A9F8F61}">
      <dgm:prSet/>
      <dgm:spPr/>
      <dgm:t>
        <a:bodyPr/>
        <a:lstStyle/>
        <a:p>
          <a:endParaRPr lang="pt-BR" sz="2400"/>
        </a:p>
      </dgm:t>
    </dgm:pt>
    <dgm:pt modelId="{7D083104-D1A1-4136-9049-C4240E7EF1DC}" type="sibTrans" cxnId="{8638AD7B-DD00-4E68-BA1E-742B6A9F8F61}">
      <dgm:prSet/>
      <dgm:spPr/>
      <dgm:t>
        <a:bodyPr/>
        <a:lstStyle/>
        <a:p>
          <a:endParaRPr lang="pt-BR" sz="2400"/>
        </a:p>
      </dgm:t>
    </dgm:pt>
    <dgm:pt modelId="{5535CCAA-369B-4122-AEAF-35407909C411}" type="pres">
      <dgm:prSet presAssocID="{6DF6C351-8221-402E-BF6A-2515F6FF12F4}" presName="linear" presStyleCnt="0">
        <dgm:presLayoutVars>
          <dgm:dir/>
          <dgm:resizeHandles val="exact"/>
        </dgm:presLayoutVars>
      </dgm:prSet>
      <dgm:spPr/>
    </dgm:pt>
    <dgm:pt modelId="{226AE1E2-D01B-4725-9B68-966F944CA116}" type="pres">
      <dgm:prSet presAssocID="{E3EAC21C-1C22-4169-8E68-FAAF801B5801}" presName="comp" presStyleCnt="0"/>
      <dgm:spPr/>
    </dgm:pt>
    <dgm:pt modelId="{44FE3657-A778-4D30-AD0C-FEE2F5A04D9E}" type="pres">
      <dgm:prSet presAssocID="{E3EAC21C-1C22-4169-8E68-FAAF801B5801}" presName="box" presStyleLbl="node1" presStyleIdx="0" presStyleCnt="4" custLinFactNeighborX="-1205" custLinFactNeighborY="2455"/>
      <dgm:spPr/>
    </dgm:pt>
    <dgm:pt modelId="{91720338-B005-4694-B5B9-7E86AAFDFFBE}" type="pres">
      <dgm:prSet presAssocID="{E3EAC21C-1C22-4169-8E68-FAAF801B5801}" presName="img" presStyleLbl="fgImgPlace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8AA3CA08-408C-46FD-AF10-BDE9C2E8C4BA}" type="pres">
      <dgm:prSet presAssocID="{E3EAC21C-1C22-4169-8E68-FAAF801B5801}" presName="text" presStyleLbl="node1" presStyleIdx="0" presStyleCnt="4">
        <dgm:presLayoutVars>
          <dgm:bulletEnabled val="1"/>
        </dgm:presLayoutVars>
      </dgm:prSet>
      <dgm:spPr/>
    </dgm:pt>
    <dgm:pt modelId="{88BDEC3A-764B-4C60-A663-4205CCA1DED6}" type="pres">
      <dgm:prSet presAssocID="{7FCF7D84-D26B-409D-AA63-C81098102576}" presName="spacer" presStyleCnt="0"/>
      <dgm:spPr/>
    </dgm:pt>
    <dgm:pt modelId="{9DD3B900-A72D-4392-AC69-9DAC058B8F02}" type="pres">
      <dgm:prSet presAssocID="{3D0A4678-8AF3-4641-AD4A-E1F066D2524B}" presName="comp" presStyleCnt="0"/>
      <dgm:spPr/>
    </dgm:pt>
    <dgm:pt modelId="{8AE12D89-FF51-4D6B-8C32-9B485306403A}" type="pres">
      <dgm:prSet presAssocID="{3D0A4678-8AF3-4641-AD4A-E1F066D2524B}" presName="box" presStyleLbl="node1" presStyleIdx="1" presStyleCnt="4"/>
      <dgm:spPr/>
    </dgm:pt>
    <dgm:pt modelId="{43DB9193-227B-48DB-9609-DB7E1AF2524C}" type="pres">
      <dgm:prSet presAssocID="{3D0A4678-8AF3-4641-AD4A-E1F066D2524B}" presName="img" presStyleLbl="fgImgPlace1" presStyleIdx="1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DBD1C882-CA31-4F74-B517-DCA65EE5B0D9}" type="pres">
      <dgm:prSet presAssocID="{3D0A4678-8AF3-4641-AD4A-E1F066D2524B}" presName="text" presStyleLbl="node1" presStyleIdx="1" presStyleCnt="4">
        <dgm:presLayoutVars>
          <dgm:bulletEnabled val="1"/>
        </dgm:presLayoutVars>
      </dgm:prSet>
      <dgm:spPr/>
    </dgm:pt>
    <dgm:pt modelId="{8D459BF2-119D-404C-8EBB-C0BF957E642B}" type="pres">
      <dgm:prSet presAssocID="{70CEAE43-D9DC-4DE9-B790-D3FE29387EFF}" presName="spacer" presStyleCnt="0"/>
      <dgm:spPr/>
    </dgm:pt>
    <dgm:pt modelId="{58AFF25B-CA74-4F10-9DCC-CCA40D2F2EA3}" type="pres">
      <dgm:prSet presAssocID="{1BA7C7B1-DA95-4EC9-B923-D346A79AE2C2}" presName="comp" presStyleCnt="0"/>
      <dgm:spPr/>
    </dgm:pt>
    <dgm:pt modelId="{A5CEC70F-F27A-4B50-9E1B-9CADD33CB856}" type="pres">
      <dgm:prSet presAssocID="{1BA7C7B1-DA95-4EC9-B923-D346A79AE2C2}" presName="box" presStyleLbl="node1" presStyleIdx="2" presStyleCnt="4"/>
      <dgm:spPr/>
    </dgm:pt>
    <dgm:pt modelId="{AB884386-4144-4DB0-BF85-0632D4936BB3}" type="pres">
      <dgm:prSet presAssocID="{1BA7C7B1-DA95-4EC9-B923-D346A79AE2C2}" presName="img" presStyleLbl="fgImgPlace1" presStyleIdx="2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BD1422E5-D6B5-4E33-AC37-E95A7A72BAAB}" type="pres">
      <dgm:prSet presAssocID="{1BA7C7B1-DA95-4EC9-B923-D346A79AE2C2}" presName="text" presStyleLbl="node1" presStyleIdx="2" presStyleCnt="4">
        <dgm:presLayoutVars>
          <dgm:bulletEnabled val="1"/>
        </dgm:presLayoutVars>
      </dgm:prSet>
      <dgm:spPr/>
    </dgm:pt>
    <dgm:pt modelId="{DBA80AE9-6D77-4110-A05B-5034CCBC1708}" type="pres">
      <dgm:prSet presAssocID="{82488F8D-1C98-4BDB-A05E-F80961A4EC57}" presName="spacer" presStyleCnt="0"/>
      <dgm:spPr/>
    </dgm:pt>
    <dgm:pt modelId="{483C403F-5826-4607-98BE-CE5B72138574}" type="pres">
      <dgm:prSet presAssocID="{F02A28C8-0361-4334-8712-BFABA91FAA03}" presName="comp" presStyleCnt="0"/>
      <dgm:spPr/>
    </dgm:pt>
    <dgm:pt modelId="{DBC986D2-D044-43B4-9202-35D1D2B8E6A1}" type="pres">
      <dgm:prSet presAssocID="{F02A28C8-0361-4334-8712-BFABA91FAA03}" presName="box" presStyleLbl="node1" presStyleIdx="3" presStyleCnt="4"/>
      <dgm:spPr/>
    </dgm:pt>
    <dgm:pt modelId="{E8BAB30D-3439-425A-BD8F-0E81D1F8F32A}" type="pres">
      <dgm:prSet presAssocID="{F02A28C8-0361-4334-8712-BFABA91FAA03}" presName="img" presStyleLbl="fgImgPlace1" presStyleIdx="3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68E3D83C-2D26-42BC-A540-61F26F28E85C}" type="pres">
      <dgm:prSet presAssocID="{F02A28C8-0361-4334-8712-BFABA91FAA03}" presName="text" presStyleLbl="node1" presStyleIdx="3" presStyleCnt="4">
        <dgm:presLayoutVars>
          <dgm:bulletEnabled val="1"/>
        </dgm:presLayoutVars>
      </dgm:prSet>
      <dgm:spPr/>
    </dgm:pt>
  </dgm:ptLst>
  <dgm:cxnLst>
    <dgm:cxn modelId="{9EC65A00-1C91-468E-82E8-C2613EF8F7C4}" srcId="{6DF6C351-8221-402E-BF6A-2515F6FF12F4}" destId="{3D0A4678-8AF3-4641-AD4A-E1F066D2524B}" srcOrd="1" destOrd="0" parTransId="{A51F3405-35B2-47C9-8075-F90C95ECFB81}" sibTransId="{70CEAE43-D9DC-4DE9-B790-D3FE29387EFF}"/>
    <dgm:cxn modelId="{3D16F264-FB19-4467-80D6-A5940F1E22EE}" type="presOf" srcId="{3D0A4678-8AF3-4641-AD4A-E1F066D2524B}" destId="{8AE12D89-FF51-4D6B-8C32-9B485306403A}" srcOrd="0" destOrd="0" presId="urn:microsoft.com/office/officeart/2005/8/layout/vList4"/>
    <dgm:cxn modelId="{F5862C66-D53F-4CAB-8E01-1309D704EE27}" type="presOf" srcId="{F02A28C8-0361-4334-8712-BFABA91FAA03}" destId="{68E3D83C-2D26-42BC-A540-61F26F28E85C}" srcOrd="1" destOrd="0" presId="urn:microsoft.com/office/officeart/2005/8/layout/vList4"/>
    <dgm:cxn modelId="{FBBFEB4C-3F26-4A66-A878-A67BF060F7C5}" srcId="{6DF6C351-8221-402E-BF6A-2515F6FF12F4}" destId="{1BA7C7B1-DA95-4EC9-B923-D346A79AE2C2}" srcOrd="2" destOrd="0" parTransId="{CCCDB88E-79B4-4041-9991-FE822C59EE39}" sibTransId="{82488F8D-1C98-4BDB-A05E-F80961A4EC57}"/>
    <dgm:cxn modelId="{53AB4B54-F9AE-41DF-AA78-E502F42B65BC}" type="presOf" srcId="{6DF6C351-8221-402E-BF6A-2515F6FF12F4}" destId="{5535CCAA-369B-4122-AEAF-35407909C411}" srcOrd="0" destOrd="0" presId="urn:microsoft.com/office/officeart/2005/8/layout/vList4"/>
    <dgm:cxn modelId="{8638AD7B-DD00-4E68-BA1E-742B6A9F8F61}" srcId="{6DF6C351-8221-402E-BF6A-2515F6FF12F4}" destId="{F02A28C8-0361-4334-8712-BFABA91FAA03}" srcOrd="3" destOrd="0" parTransId="{DFB6BBA6-CC4F-4B34-AC33-2C7A72096502}" sibTransId="{7D083104-D1A1-4136-9049-C4240E7EF1DC}"/>
    <dgm:cxn modelId="{3EEA5089-95E3-4174-9654-1DF13E1A4DA6}" type="presOf" srcId="{1BA7C7B1-DA95-4EC9-B923-D346A79AE2C2}" destId="{BD1422E5-D6B5-4E33-AC37-E95A7A72BAAB}" srcOrd="1" destOrd="0" presId="urn:microsoft.com/office/officeart/2005/8/layout/vList4"/>
    <dgm:cxn modelId="{6664EE92-D793-408B-B77F-205ADEF4AE96}" type="presOf" srcId="{1BA7C7B1-DA95-4EC9-B923-D346A79AE2C2}" destId="{A5CEC70F-F27A-4B50-9E1B-9CADD33CB856}" srcOrd="0" destOrd="0" presId="urn:microsoft.com/office/officeart/2005/8/layout/vList4"/>
    <dgm:cxn modelId="{F0F1BD97-3FA5-4D3D-B9E5-2C672B6BF273}" type="presOf" srcId="{E3EAC21C-1C22-4169-8E68-FAAF801B5801}" destId="{44FE3657-A778-4D30-AD0C-FEE2F5A04D9E}" srcOrd="0" destOrd="0" presId="urn:microsoft.com/office/officeart/2005/8/layout/vList4"/>
    <dgm:cxn modelId="{43B7F19E-EF3D-43AF-8FD1-9FE82EB0DA4D}" type="presOf" srcId="{3D0A4678-8AF3-4641-AD4A-E1F066D2524B}" destId="{DBD1C882-CA31-4F74-B517-DCA65EE5B0D9}" srcOrd="1" destOrd="0" presId="urn:microsoft.com/office/officeart/2005/8/layout/vList4"/>
    <dgm:cxn modelId="{D3DF22AF-1717-42F5-9D9A-6495F06135C4}" srcId="{6DF6C351-8221-402E-BF6A-2515F6FF12F4}" destId="{E3EAC21C-1C22-4169-8E68-FAAF801B5801}" srcOrd="0" destOrd="0" parTransId="{52E9809A-27C9-4CB7-BF42-B1983D5417A9}" sibTransId="{7FCF7D84-D26B-409D-AA63-C81098102576}"/>
    <dgm:cxn modelId="{71541CC9-556E-4A09-BB4D-BC233B257409}" type="presOf" srcId="{E3EAC21C-1C22-4169-8E68-FAAF801B5801}" destId="{8AA3CA08-408C-46FD-AF10-BDE9C2E8C4BA}" srcOrd="1" destOrd="0" presId="urn:microsoft.com/office/officeart/2005/8/layout/vList4"/>
    <dgm:cxn modelId="{00F309EE-9DD3-4525-910C-F691A8DF5760}" type="presOf" srcId="{F02A28C8-0361-4334-8712-BFABA91FAA03}" destId="{DBC986D2-D044-43B4-9202-35D1D2B8E6A1}" srcOrd="0" destOrd="0" presId="urn:microsoft.com/office/officeart/2005/8/layout/vList4"/>
    <dgm:cxn modelId="{312285B8-1445-4A9E-83B3-C807CC9A0C18}" type="presParOf" srcId="{5535CCAA-369B-4122-AEAF-35407909C411}" destId="{226AE1E2-D01B-4725-9B68-966F944CA116}" srcOrd="0" destOrd="0" presId="urn:microsoft.com/office/officeart/2005/8/layout/vList4"/>
    <dgm:cxn modelId="{C0A8CCFA-0DBE-4488-815E-CBB754B64295}" type="presParOf" srcId="{226AE1E2-D01B-4725-9B68-966F944CA116}" destId="{44FE3657-A778-4D30-AD0C-FEE2F5A04D9E}" srcOrd="0" destOrd="0" presId="urn:microsoft.com/office/officeart/2005/8/layout/vList4"/>
    <dgm:cxn modelId="{473C91ED-2EC9-48CB-99D7-DC2A967152F6}" type="presParOf" srcId="{226AE1E2-D01B-4725-9B68-966F944CA116}" destId="{91720338-B005-4694-B5B9-7E86AAFDFFBE}" srcOrd="1" destOrd="0" presId="urn:microsoft.com/office/officeart/2005/8/layout/vList4"/>
    <dgm:cxn modelId="{650AF638-28E7-439A-BE2D-56DFB807BAC0}" type="presParOf" srcId="{226AE1E2-D01B-4725-9B68-966F944CA116}" destId="{8AA3CA08-408C-46FD-AF10-BDE9C2E8C4BA}" srcOrd="2" destOrd="0" presId="urn:microsoft.com/office/officeart/2005/8/layout/vList4"/>
    <dgm:cxn modelId="{829CD3CF-9A90-4ABA-99E1-9F086B5F7B56}" type="presParOf" srcId="{5535CCAA-369B-4122-AEAF-35407909C411}" destId="{88BDEC3A-764B-4C60-A663-4205CCA1DED6}" srcOrd="1" destOrd="0" presId="urn:microsoft.com/office/officeart/2005/8/layout/vList4"/>
    <dgm:cxn modelId="{E36EC798-3532-4652-96C7-69F19B2293B9}" type="presParOf" srcId="{5535CCAA-369B-4122-AEAF-35407909C411}" destId="{9DD3B900-A72D-4392-AC69-9DAC058B8F02}" srcOrd="2" destOrd="0" presId="urn:microsoft.com/office/officeart/2005/8/layout/vList4"/>
    <dgm:cxn modelId="{D222795F-1A21-4725-A287-71D19F0D3F51}" type="presParOf" srcId="{9DD3B900-A72D-4392-AC69-9DAC058B8F02}" destId="{8AE12D89-FF51-4D6B-8C32-9B485306403A}" srcOrd="0" destOrd="0" presId="urn:microsoft.com/office/officeart/2005/8/layout/vList4"/>
    <dgm:cxn modelId="{633CEB39-A2EC-4A22-8FDA-2518987F2CFE}" type="presParOf" srcId="{9DD3B900-A72D-4392-AC69-9DAC058B8F02}" destId="{43DB9193-227B-48DB-9609-DB7E1AF2524C}" srcOrd="1" destOrd="0" presId="urn:microsoft.com/office/officeart/2005/8/layout/vList4"/>
    <dgm:cxn modelId="{0410F63E-ADBA-45F3-8798-53C5084F5877}" type="presParOf" srcId="{9DD3B900-A72D-4392-AC69-9DAC058B8F02}" destId="{DBD1C882-CA31-4F74-B517-DCA65EE5B0D9}" srcOrd="2" destOrd="0" presId="urn:microsoft.com/office/officeart/2005/8/layout/vList4"/>
    <dgm:cxn modelId="{73B5A316-3F0D-4BC1-A486-FCE49FEBE567}" type="presParOf" srcId="{5535CCAA-369B-4122-AEAF-35407909C411}" destId="{8D459BF2-119D-404C-8EBB-C0BF957E642B}" srcOrd="3" destOrd="0" presId="urn:microsoft.com/office/officeart/2005/8/layout/vList4"/>
    <dgm:cxn modelId="{9B2B9B20-3E8C-4B5A-89E4-E04F17DD3FCA}" type="presParOf" srcId="{5535CCAA-369B-4122-AEAF-35407909C411}" destId="{58AFF25B-CA74-4F10-9DCC-CCA40D2F2EA3}" srcOrd="4" destOrd="0" presId="urn:microsoft.com/office/officeart/2005/8/layout/vList4"/>
    <dgm:cxn modelId="{70A6F8E2-9400-4530-96DC-E9B931F0F7B2}" type="presParOf" srcId="{58AFF25B-CA74-4F10-9DCC-CCA40D2F2EA3}" destId="{A5CEC70F-F27A-4B50-9E1B-9CADD33CB856}" srcOrd="0" destOrd="0" presId="urn:microsoft.com/office/officeart/2005/8/layout/vList4"/>
    <dgm:cxn modelId="{F3CC1DC4-108B-4590-9A07-928FD88F623E}" type="presParOf" srcId="{58AFF25B-CA74-4F10-9DCC-CCA40D2F2EA3}" destId="{AB884386-4144-4DB0-BF85-0632D4936BB3}" srcOrd="1" destOrd="0" presId="urn:microsoft.com/office/officeart/2005/8/layout/vList4"/>
    <dgm:cxn modelId="{2DBC951C-D351-4C03-871E-68A0DC89602B}" type="presParOf" srcId="{58AFF25B-CA74-4F10-9DCC-CCA40D2F2EA3}" destId="{BD1422E5-D6B5-4E33-AC37-E95A7A72BAAB}" srcOrd="2" destOrd="0" presId="urn:microsoft.com/office/officeart/2005/8/layout/vList4"/>
    <dgm:cxn modelId="{C3470AB2-4F8F-43B1-A7C1-30C2E8DB77FF}" type="presParOf" srcId="{5535CCAA-369B-4122-AEAF-35407909C411}" destId="{DBA80AE9-6D77-4110-A05B-5034CCBC1708}" srcOrd="5" destOrd="0" presId="urn:microsoft.com/office/officeart/2005/8/layout/vList4"/>
    <dgm:cxn modelId="{371ED2A6-D5ED-433F-91FB-4EF4DBE74861}" type="presParOf" srcId="{5535CCAA-369B-4122-AEAF-35407909C411}" destId="{483C403F-5826-4607-98BE-CE5B72138574}" srcOrd="6" destOrd="0" presId="urn:microsoft.com/office/officeart/2005/8/layout/vList4"/>
    <dgm:cxn modelId="{84E0798E-C390-4602-92FC-A887533795D8}" type="presParOf" srcId="{483C403F-5826-4607-98BE-CE5B72138574}" destId="{DBC986D2-D044-43B4-9202-35D1D2B8E6A1}" srcOrd="0" destOrd="0" presId="urn:microsoft.com/office/officeart/2005/8/layout/vList4"/>
    <dgm:cxn modelId="{2A2BF25A-049A-4868-A127-F4DCD4E69A38}" type="presParOf" srcId="{483C403F-5826-4607-98BE-CE5B72138574}" destId="{E8BAB30D-3439-425A-BD8F-0E81D1F8F32A}" srcOrd="1" destOrd="0" presId="urn:microsoft.com/office/officeart/2005/8/layout/vList4"/>
    <dgm:cxn modelId="{F109048D-6A0C-4393-AA2C-60983B8CE55D}" type="presParOf" srcId="{483C403F-5826-4607-98BE-CE5B72138574}" destId="{68E3D83C-2D26-42BC-A540-61F26F28E85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80E01-5FE8-4812-A00B-BEB6BEFBEC9B}">
      <dsp:nvSpPr>
        <dsp:cNvPr id="0" name=""/>
        <dsp:cNvSpPr/>
      </dsp:nvSpPr>
      <dsp:spPr>
        <a:xfrm rot="16200000">
          <a:off x="504056" y="-504056"/>
          <a:ext cx="3816424" cy="4824536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-1" y="1"/>
        <a:ext cx="4824536" cy="2862318"/>
      </dsp:txXfrm>
    </dsp:sp>
    <dsp:sp modelId="{7014CD29-F47C-4540-B238-51BF6BC0E800}">
      <dsp:nvSpPr>
        <dsp:cNvPr id="0" name=""/>
        <dsp:cNvSpPr/>
      </dsp:nvSpPr>
      <dsp:spPr>
        <a:xfrm>
          <a:off x="4824536" y="0"/>
          <a:ext cx="4824536" cy="3816424"/>
        </a:xfrm>
        <a:prstGeom prst="round1Rect">
          <a:avLst/>
        </a:prstGeom>
        <a:solidFill>
          <a:schemeClr val="accent3">
            <a:hueOff val="-5513091"/>
            <a:satOff val="8941"/>
            <a:lumOff val="6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24536" y="0"/>
        <a:ext cx="4824536" cy="2862318"/>
      </dsp:txXfrm>
    </dsp:sp>
    <dsp:sp modelId="{E0A22DD5-D9B0-4D72-9937-335043D6F30A}">
      <dsp:nvSpPr>
        <dsp:cNvPr id="0" name=""/>
        <dsp:cNvSpPr/>
      </dsp:nvSpPr>
      <dsp:spPr>
        <a:xfrm rot="10800000">
          <a:off x="0" y="3816424"/>
          <a:ext cx="4824536" cy="3816424"/>
        </a:xfrm>
        <a:prstGeom prst="round1Rect">
          <a:avLst/>
        </a:prstGeom>
        <a:solidFill>
          <a:schemeClr val="accent3">
            <a:hueOff val="-11026182"/>
            <a:satOff val="17881"/>
            <a:lumOff val="131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4770530"/>
        <a:ext cx="4824536" cy="2862318"/>
      </dsp:txXfrm>
    </dsp:sp>
    <dsp:sp modelId="{00BC5EFD-3D5D-4296-80F4-7C7C5B4B3A65}">
      <dsp:nvSpPr>
        <dsp:cNvPr id="0" name=""/>
        <dsp:cNvSpPr/>
      </dsp:nvSpPr>
      <dsp:spPr>
        <a:xfrm rot="5400000">
          <a:off x="5328592" y="3312368"/>
          <a:ext cx="3816424" cy="4824536"/>
        </a:xfrm>
        <a:prstGeom prst="round1Rect">
          <a:avLst/>
        </a:prstGeom>
        <a:solidFill>
          <a:schemeClr val="accent3">
            <a:hueOff val="-16539272"/>
            <a:satOff val="26822"/>
            <a:lumOff val="19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824536" y="4770530"/>
        <a:ext cx="4824536" cy="2862318"/>
      </dsp:txXfrm>
    </dsp:sp>
    <dsp:sp modelId="{C24ACE22-AD28-449A-BC18-EBEE8206CEA6}">
      <dsp:nvSpPr>
        <dsp:cNvPr id="0" name=""/>
        <dsp:cNvSpPr/>
      </dsp:nvSpPr>
      <dsp:spPr>
        <a:xfrm>
          <a:off x="3377175" y="2862318"/>
          <a:ext cx="2894721" cy="1908212"/>
        </a:xfrm>
        <a:prstGeom prst="roundRect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470326" y="2955469"/>
        <a:ext cx="2708419" cy="17219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4090EC-BE53-4271-8BA7-7B47576D2551}">
      <dsp:nvSpPr>
        <dsp:cNvPr id="0" name=""/>
        <dsp:cNvSpPr/>
      </dsp:nvSpPr>
      <dsp:spPr>
        <a:xfrm>
          <a:off x="0" y="3968"/>
          <a:ext cx="8429684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Mapear novos </a:t>
          </a:r>
          <a:r>
            <a:rPr lang="pt-BR" sz="3500" kern="1200" dirty="0" err="1"/>
            <a:t>datasets</a:t>
          </a:r>
          <a:endParaRPr lang="pt-BR" sz="3500" kern="1200" dirty="0"/>
        </a:p>
      </dsp:txBody>
      <dsp:txXfrm>
        <a:off x="40980" y="44948"/>
        <a:ext cx="8347724" cy="757514"/>
      </dsp:txXfrm>
    </dsp:sp>
    <dsp:sp modelId="{4E4EA99F-C8FE-4E64-9A11-975F558D3B80}">
      <dsp:nvSpPr>
        <dsp:cNvPr id="0" name=""/>
        <dsp:cNvSpPr/>
      </dsp:nvSpPr>
      <dsp:spPr>
        <a:xfrm>
          <a:off x="0" y="861758"/>
          <a:ext cx="8429684" cy="839474"/>
        </a:xfrm>
        <a:prstGeom prst="roundRect">
          <a:avLst/>
        </a:prstGeom>
        <a:solidFill>
          <a:schemeClr val="accent2">
            <a:hueOff val="-777537"/>
            <a:satOff val="-4113"/>
            <a:lumOff val="-156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Integrar e combinar data sets</a:t>
          </a:r>
        </a:p>
      </dsp:txBody>
      <dsp:txXfrm>
        <a:off x="40980" y="902738"/>
        <a:ext cx="8347724" cy="757514"/>
      </dsp:txXfrm>
    </dsp:sp>
    <dsp:sp modelId="{084FD390-8ACC-4BBA-9FBB-87A41DE3AE1F}">
      <dsp:nvSpPr>
        <dsp:cNvPr id="0" name=""/>
        <dsp:cNvSpPr/>
      </dsp:nvSpPr>
      <dsp:spPr>
        <a:xfrm>
          <a:off x="0" y="1823424"/>
          <a:ext cx="8429684" cy="839474"/>
        </a:xfrm>
        <a:prstGeom prst="roundRect">
          <a:avLst/>
        </a:prstGeom>
        <a:solidFill>
          <a:schemeClr val="accent2">
            <a:hueOff val="-1555074"/>
            <a:satOff val="-8227"/>
            <a:lumOff val="-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Inferir novas relações</a:t>
          </a:r>
        </a:p>
      </dsp:txBody>
      <dsp:txXfrm>
        <a:off x="40980" y="1864404"/>
        <a:ext cx="8347724" cy="757514"/>
      </dsp:txXfrm>
    </dsp:sp>
    <dsp:sp modelId="{8CF329EB-355E-4B66-A1DB-38F39582D544}">
      <dsp:nvSpPr>
        <dsp:cNvPr id="0" name=""/>
        <dsp:cNvSpPr/>
      </dsp:nvSpPr>
      <dsp:spPr>
        <a:xfrm>
          <a:off x="0" y="2742574"/>
          <a:ext cx="8429684" cy="839474"/>
        </a:xfrm>
        <a:prstGeom prst="roundRect">
          <a:avLst/>
        </a:prstGeom>
        <a:solidFill>
          <a:schemeClr val="accent2">
            <a:hueOff val="-2332611"/>
            <a:satOff val="-12340"/>
            <a:lumOff val="-47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Consultar </a:t>
          </a:r>
          <a:r>
            <a:rPr lang="pt-BR" sz="3500" kern="1200" dirty="0" err="1"/>
            <a:t>datasets</a:t>
          </a:r>
          <a:endParaRPr lang="pt-BR" sz="3500" kern="1200" dirty="0"/>
        </a:p>
      </dsp:txBody>
      <dsp:txXfrm>
        <a:off x="40980" y="2783554"/>
        <a:ext cx="8347724" cy="757514"/>
      </dsp:txXfrm>
    </dsp:sp>
    <dsp:sp modelId="{BFC1BD82-0FCD-44FF-BE73-3CBC05A3998D}">
      <dsp:nvSpPr>
        <dsp:cNvPr id="0" name=""/>
        <dsp:cNvSpPr/>
      </dsp:nvSpPr>
      <dsp:spPr>
        <a:xfrm>
          <a:off x="0" y="3697204"/>
          <a:ext cx="8429684" cy="839474"/>
        </a:xfrm>
        <a:prstGeom prst="round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 muito mais...</a:t>
          </a:r>
        </a:p>
      </dsp:txBody>
      <dsp:txXfrm>
        <a:off x="40980" y="3738184"/>
        <a:ext cx="8347724" cy="7575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80E01-5FE8-4812-A00B-BEB6BEFBEC9B}">
      <dsp:nvSpPr>
        <dsp:cNvPr id="0" name=""/>
        <dsp:cNvSpPr/>
      </dsp:nvSpPr>
      <dsp:spPr>
        <a:xfrm rot="16200000">
          <a:off x="468052" y="-468052"/>
          <a:ext cx="3456384" cy="4392488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-1" y="1"/>
        <a:ext cx="4392488" cy="2592288"/>
      </dsp:txXfrm>
    </dsp:sp>
    <dsp:sp modelId="{7014CD29-F47C-4540-B238-51BF6BC0E800}">
      <dsp:nvSpPr>
        <dsp:cNvPr id="0" name=""/>
        <dsp:cNvSpPr/>
      </dsp:nvSpPr>
      <dsp:spPr>
        <a:xfrm>
          <a:off x="4392488" y="0"/>
          <a:ext cx="4392488" cy="3456384"/>
        </a:xfrm>
        <a:prstGeom prst="round1Rect">
          <a:avLst/>
        </a:prstGeom>
        <a:solidFill>
          <a:schemeClr val="accent3">
            <a:hueOff val="-5513091"/>
            <a:satOff val="8941"/>
            <a:lumOff val="6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392488" y="0"/>
        <a:ext cx="4392488" cy="2592288"/>
      </dsp:txXfrm>
    </dsp:sp>
    <dsp:sp modelId="{E0A22DD5-D9B0-4D72-9937-335043D6F30A}">
      <dsp:nvSpPr>
        <dsp:cNvPr id="0" name=""/>
        <dsp:cNvSpPr/>
      </dsp:nvSpPr>
      <dsp:spPr>
        <a:xfrm rot="10800000">
          <a:off x="0" y="3456384"/>
          <a:ext cx="4392488" cy="3456384"/>
        </a:xfrm>
        <a:prstGeom prst="round1Rect">
          <a:avLst/>
        </a:prstGeom>
        <a:solidFill>
          <a:schemeClr val="accent3">
            <a:hueOff val="-11026182"/>
            <a:satOff val="17881"/>
            <a:lumOff val="131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4320479"/>
        <a:ext cx="4392488" cy="2592288"/>
      </dsp:txXfrm>
    </dsp:sp>
    <dsp:sp modelId="{00BC5EFD-3D5D-4296-80F4-7C7C5B4B3A65}">
      <dsp:nvSpPr>
        <dsp:cNvPr id="0" name=""/>
        <dsp:cNvSpPr/>
      </dsp:nvSpPr>
      <dsp:spPr>
        <a:xfrm rot="5400000">
          <a:off x="4860539" y="2988332"/>
          <a:ext cx="3456384" cy="4392488"/>
        </a:xfrm>
        <a:prstGeom prst="round1Rect">
          <a:avLst/>
        </a:prstGeom>
        <a:solidFill>
          <a:schemeClr val="accent3">
            <a:hueOff val="-16539272"/>
            <a:satOff val="26822"/>
            <a:lumOff val="19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392488" y="4320480"/>
        <a:ext cx="4392488" cy="2592288"/>
      </dsp:txXfrm>
    </dsp:sp>
    <dsp:sp modelId="{C24ACE22-AD28-449A-BC18-EBEE8206CEA6}">
      <dsp:nvSpPr>
        <dsp:cNvPr id="0" name=""/>
        <dsp:cNvSpPr/>
      </dsp:nvSpPr>
      <dsp:spPr>
        <a:xfrm>
          <a:off x="3074741" y="2592288"/>
          <a:ext cx="2635492" cy="1728192"/>
        </a:xfrm>
        <a:prstGeom prst="roundRect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0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159104" y="2676651"/>
        <a:ext cx="2466766" cy="15594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80E01-5FE8-4812-A00B-BEB6BEFBEC9B}">
      <dsp:nvSpPr>
        <dsp:cNvPr id="0" name=""/>
        <dsp:cNvSpPr/>
      </dsp:nvSpPr>
      <dsp:spPr>
        <a:xfrm rot="16200000">
          <a:off x="504056" y="-504056"/>
          <a:ext cx="3816424" cy="4824536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-1" y="1"/>
        <a:ext cx="4824536" cy="2862318"/>
      </dsp:txXfrm>
    </dsp:sp>
    <dsp:sp modelId="{7014CD29-F47C-4540-B238-51BF6BC0E800}">
      <dsp:nvSpPr>
        <dsp:cNvPr id="0" name=""/>
        <dsp:cNvSpPr/>
      </dsp:nvSpPr>
      <dsp:spPr>
        <a:xfrm>
          <a:off x="4824536" y="0"/>
          <a:ext cx="4824536" cy="3816424"/>
        </a:xfrm>
        <a:prstGeom prst="round1Rect">
          <a:avLst/>
        </a:prstGeom>
        <a:solidFill>
          <a:schemeClr val="accent3">
            <a:hueOff val="-5513091"/>
            <a:satOff val="8941"/>
            <a:lumOff val="6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24536" y="0"/>
        <a:ext cx="4824536" cy="2862318"/>
      </dsp:txXfrm>
    </dsp:sp>
    <dsp:sp modelId="{E0A22DD5-D9B0-4D72-9937-335043D6F30A}">
      <dsp:nvSpPr>
        <dsp:cNvPr id="0" name=""/>
        <dsp:cNvSpPr/>
      </dsp:nvSpPr>
      <dsp:spPr>
        <a:xfrm rot="10800000">
          <a:off x="0" y="3816424"/>
          <a:ext cx="4824536" cy="3816424"/>
        </a:xfrm>
        <a:prstGeom prst="round1Rect">
          <a:avLst/>
        </a:prstGeom>
        <a:solidFill>
          <a:schemeClr val="accent3">
            <a:hueOff val="-11026182"/>
            <a:satOff val="17881"/>
            <a:lumOff val="131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4770530"/>
        <a:ext cx="4824536" cy="2862318"/>
      </dsp:txXfrm>
    </dsp:sp>
    <dsp:sp modelId="{00BC5EFD-3D5D-4296-80F4-7C7C5B4B3A65}">
      <dsp:nvSpPr>
        <dsp:cNvPr id="0" name=""/>
        <dsp:cNvSpPr/>
      </dsp:nvSpPr>
      <dsp:spPr>
        <a:xfrm rot="5400000">
          <a:off x="5328592" y="3312368"/>
          <a:ext cx="3816424" cy="4824536"/>
        </a:xfrm>
        <a:prstGeom prst="round1Rect">
          <a:avLst/>
        </a:prstGeom>
        <a:solidFill>
          <a:schemeClr val="accent3">
            <a:hueOff val="-16539272"/>
            <a:satOff val="26822"/>
            <a:lumOff val="19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824536" y="4770530"/>
        <a:ext cx="4824536" cy="2862318"/>
      </dsp:txXfrm>
    </dsp:sp>
    <dsp:sp modelId="{C24ACE22-AD28-449A-BC18-EBEE8206CEA6}">
      <dsp:nvSpPr>
        <dsp:cNvPr id="0" name=""/>
        <dsp:cNvSpPr/>
      </dsp:nvSpPr>
      <dsp:spPr>
        <a:xfrm>
          <a:off x="3377175" y="2862318"/>
          <a:ext cx="2894721" cy="1908212"/>
        </a:xfrm>
        <a:prstGeom prst="roundRect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470326" y="2955469"/>
        <a:ext cx="2708419" cy="17219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80E01-5FE8-4812-A00B-BEB6BEFBEC9B}">
      <dsp:nvSpPr>
        <dsp:cNvPr id="0" name=""/>
        <dsp:cNvSpPr/>
      </dsp:nvSpPr>
      <dsp:spPr>
        <a:xfrm rot="16200000">
          <a:off x="504056" y="-504056"/>
          <a:ext cx="3816424" cy="4824536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-1" y="1"/>
        <a:ext cx="4824536" cy="2862318"/>
      </dsp:txXfrm>
    </dsp:sp>
    <dsp:sp modelId="{7014CD29-F47C-4540-B238-51BF6BC0E800}">
      <dsp:nvSpPr>
        <dsp:cNvPr id="0" name=""/>
        <dsp:cNvSpPr/>
      </dsp:nvSpPr>
      <dsp:spPr>
        <a:xfrm>
          <a:off x="4824536" y="0"/>
          <a:ext cx="4824536" cy="3816424"/>
        </a:xfrm>
        <a:prstGeom prst="round1Rect">
          <a:avLst/>
        </a:prstGeom>
        <a:solidFill>
          <a:schemeClr val="accent3">
            <a:hueOff val="-5513091"/>
            <a:satOff val="8941"/>
            <a:lumOff val="6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24536" y="0"/>
        <a:ext cx="4824536" cy="2862318"/>
      </dsp:txXfrm>
    </dsp:sp>
    <dsp:sp modelId="{E0A22DD5-D9B0-4D72-9937-335043D6F30A}">
      <dsp:nvSpPr>
        <dsp:cNvPr id="0" name=""/>
        <dsp:cNvSpPr/>
      </dsp:nvSpPr>
      <dsp:spPr>
        <a:xfrm rot="10800000">
          <a:off x="0" y="3816424"/>
          <a:ext cx="4824536" cy="3816424"/>
        </a:xfrm>
        <a:prstGeom prst="round1Rect">
          <a:avLst/>
        </a:prstGeom>
        <a:solidFill>
          <a:schemeClr val="accent3">
            <a:hueOff val="-11026182"/>
            <a:satOff val="17881"/>
            <a:lumOff val="131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4770530"/>
        <a:ext cx="4824536" cy="2862318"/>
      </dsp:txXfrm>
    </dsp:sp>
    <dsp:sp modelId="{00BC5EFD-3D5D-4296-80F4-7C7C5B4B3A65}">
      <dsp:nvSpPr>
        <dsp:cNvPr id="0" name=""/>
        <dsp:cNvSpPr/>
      </dsp:nvSpPr>
      <dsp:spPr>
        <a:xfrm rot="5400000">
          <a:off x="5328592" y="3312368"/>
          <a:ext cx="3816424" cy="4824536"/>
        </a:xfrm>
        <a:prstGeom prst="round1Rect">
          <a:avLst/>
        </a:prstGeom>
        <a:solidFill>
          <a:schemeClr val="accent3">
            <a:hueOff val="-16539272"/>
            <a:satOff val="26822"/>
            <a:lumOff val="19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824536" y="4770530"/>
        <a:ext cx="4824536" cy="2862318"/>
      </dsp:txXfrm>
    </dsp:sp>
    <dsp:sp modelId="{C24ACE22-AD28-449A-BC18-EBEE8206CEA6}">
      <dsp:nvSpPr>
        <dsp:cNvPr id="0" name=""/>
        <dsp:cNvSpPr/>
      </dsp:nvSpPr>
      <dsp:spPr>
        <a:xfrm>
          <a:off x="3377175" y="2862318"/>
          <a:ext cx="2894721" cy="1908212"/>
        </a:xfrm>
        <a:prstGeom prst="roundRect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470326" y="2955469"/>
        <a:ext cx="2708419" cy="17219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80E01-5FE8-4812-A00B-BEB6BEFBEC9B}">
      <dsp:nvSpPr>
        <dsp:cNvPr id="0" name=""/>
        <dsp:cNvSpPr/>
      </dsp:nvSpPr>
      <dsp:spPr>
        <a:xfrm rot="16200000">
          <a:off x="504056" y="-504056"/>
          <a:ext cx="3816424" cy="4824536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 de Dados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-1" y="1"/>
        <a:ext cx="4824536" cy="2862318"/>
      </dsp:txXfrm>
    </dsp:sp>
    <dsp:sp modelId="{7014CD29-F47C-4540-B238-51BF6BC0E800}">
      <dsp:nvSpPr>
        <dsp:cNvPr id="0" name=""/>
        <dsp:cNvSpPr/>
      </dsp:nvSpPr>
      <dsp:spPr>
        <a:xfrm>
          <a:off x="4824536" y="0"/>
          <a:ext cx="4824536" cy="3816424"/>
        </a:xfrm>
        <a:prstGeom prst="round1Rect">
          <a:avLst/>
        </a:prstGeom>
        <a:solidFill>
          <a:schemeClr val="accent3">
            <a:hueOff val="-5513091"/>
            <a:satOff val="8941"/>
            <a:lumOff val="6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Definir uma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Linguagem de Consulta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(SPARQL)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24536" y="0"/>
        <a:ext cx="4824536" cy="2862318"/>
      </dsp:txXfrm>
    </dsp:sp>
    <dsp:sp modelId="{E0A22DD5-D9B0-4D72-9937-335043D6F30A}">
      <dsp:nvSpPr>
        <dsp:cNvPr id="0" name=""/>
        <dsp:cNvSpPr/>
      </dsp:nvSpPr>
      <dsp:spPr>
        <a:xfrm rot="10800000">
          <a:off x="0" y="3816424"/>
          <a:ext cx="4824536" cy="3816424"/>
        </a:xfrm>
        <a:prstGeom prst="round1Rect">
          <a:avLst/>
        </a:prstGeom>
        <a:solidFill>
          <a:schemeClr val="accent3">
            <a:hueOff val="-11026182"/>
            <a:satOff val="17881"/>
            <a:lumOff val="131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Adicionar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estrutura e semântica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(RDFS,OWL,RIF)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4770530"/>
        <a:ext cx="4824536" cy="2862318"/>
      </dsp:txXfrm>
    </dsp:sp>
    <dsp:sp modelId="{00BC5EFD-3D5D-4296-80F4-7C7C5B4B3A65}">
      <dsp:nvSpPr>
        <dsp:cNvPr id="0" name=""/>
        <dsp:cNvSpPr/>
      </dsp:nvSpPr>
      <dsp:spPr>
        <a:xfrm rot="5400000">
          <a:off x="5328592" y="3312368"/>
          <a:ext cx="3816424" cy="4824536"/>
        </a:xfrm>
        <a:prstGeom prst="round1Rect">
          <a:avLst/>
        </a:prstGeom>
        <a:solidFill>
          <a:schemeClr val="accent3">
            <a:hueOff val="-16539272"/>
            <a:satOff val="26822"/>
            <a:lumOff val="19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Trabalhar na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“real”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</a:t>
          </a:r>
          <a:r>
            <a:rPr lang="pt-BR" sz="28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Linked</a:t>
          </a:r>
          <a:r>
            <a: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Data, RDFa)</a:t>
          </a:r>
          <a:endParaRPr lang="en-US" sz="28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824536" y="4770530"/>
        <a:ext cx="4824536" cy="2862318"/>
      </dsp:txXfrm>
    </dsp:sp>
    <dsp:sp modelId="{C24ACE22-AD28-449A-BC18-EBEE8206CEA6}">
      <dsp:nvSpPr>
        <dsp:cNvPr id="0" name=""/>
        <dsp:cNvSpPr/>
      </dsp:nvSpPr>
      <dsp:spPr>
        <a:xfrm>
          <a:off x="3377175" y="2862318"/>
          <a:ext cx="2894721" cy="1908212"/>
        </a:xfrm>
        <a:prstGeom prst="roundRect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Web Semântica</a:t>
          </a:r>
          <a:endParaRPr lang="en-US" sz="4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470326" y="2955469"/>
        <a:ext cx="2708419" cy="172191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FE3657-A778-4D30-AD0C-FEE2F5A04D9E}">
      <dsp:nvSpPr>
        <dsp:cNvPr id="0" name=""/>
        <dsp:cNvSpPr/>
      </dsp:nvSpPr>
      <dsp:spPr>
        <a:xfrm>
          <a:off x="0" y="25564"/>
          <a:ext cx="6552728" cy="1041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Usar </a:t>
          </a:r>
          <a:r>
            <a:rPr lang="pt-BR" sz="2800" kern="1200" dirty="0" err="1"/>
            <a:t>URIs</a:t>
          </a:r>
          <a:r>
            <a:rPr lang="pt-BR" sz="2800" kern="1200" dirty="0"/>
            <a:t> como nomes para as coisas, como forma de  uma identidade única global</a:t>
          </a:r>
        </a:p>
      </dsp:txBody>
      <dsp:txXfrm>
        <a:off x="1414677" y="25564"/>
        <a:ext cx="5138050" cy="1041314"/>
      </dsp:txXfrm>
    </dsp:sp>
    <dsp:sp modelId="{91720338-B005-4694-B5B9-7E86AAFDFFBE}">
      <dsp:nvSpPr>
        <dsp:cNvPr id="0" name=""/>
        <dsp:cNvSpPr/>
      </dsp:nvSpPr>
      <dsp:spPr>
        <a:xfrm>
          <a:off x="104131" y="104131"/>
          <a:ext cx="1310545" cy="833051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E12D89-FF51-4D6B-8C32-9B485306403A}">
      <dsp:nvSpPr>
        <dsp:cNvPr id="0" name=""/>
        <dsp:cNvSpPr/>
      </dsp:nvSpPr>
      <dsp:spPr>
        <a:xfrm>
          <a:off x="0" y="1145446"/>
          <a:ext cx="6552728" cy="1041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Usar </a:t>
          </a:r>
          <a:r>
            <a:rPr lang="pt-BR" sz="2800" kern="1200" dirty="0" err="1"/>
            <a:t>URIs</a:t>
          </a:r>
          <a:r>
            <a:rPr lang="pt-BR" sz="2800" kern="1200" dirty="0"/>
            <a:t> HTTP</a:t>
          </a:r>
        </a:p>
      </dsp:txBody>
      <dsp:txXfrm>
        <a:off x="1414677" y="1145446"/>
        <a:ext cx="5138050" cy="1041314"/>
      </dsp:txXfrm>
    </dsp:sp>
    <dsp:sp modelId="{43DB9193-227B-48DB-9609-DB7E1AF2524C}">
      <dsp:nvSpPr>
        <dsp:cNvPr id="0" name=""/>
        <dsp:cNvSpPr/>
      </dsp:nvSpPr>
      <dsp:spPr>
        <a:xfrm>
          <a:off x="104131" y="1249577"/>
          <a:ext cx="1310545" cy="833051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CEC70F-F27A-4B50-9E1B-9CADD33CB856}">
      <dsp:nvSpPr>
        <dsp:cNvPr id="0" name=""/>
        <dsp:cNvSpPr/>
      </dsp:nvSpPr>
      <dsp:spPr>
        <a:xfrm>
          <a:off x="0" y="2290892"/>
          <a:ext cx="6552728" cy="1041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Quando alguém procurar uma URI, fornecer informação útil na forma de dados RDF</a:t>
          </a:r>
        </a:p>
      </dsp:txBody>
      <dsp:txXfrm>
        <a:off x="1414677" y="2290892"/>
        <a:ext cx="5138050" cy="1041314"/>
      </dsp:txXfrm>
    </dsp:sp>
    <dsp:sp modelId="{AB884386-4144-4DB0-BF85-0632D4936BB3}">
      <dsp:nvSpPr>
        <dsp:cNvPr id="0" name=""/>
        <dsp:cNvSpPr/>
      </dsp:nvSpPr>
      <dsp:spPr>
        <a:xfrm>
          <a:off x="104131" y="2395023"/>
          <a:ext cx="1310545" cy="833051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C986D2-D044-43B4-9202-35D1D2B8E6A1}">
      <dsp:nvSpPr>
        <dsp:cNvPr id="0" name=""/>
        <dsp:cNvSpPr/>
      </dsp:nvSpPr>
      <dsp:spPr>
        <a:xfrm>
          <a:off x="0" y="3436338"/>
          <a:ext cx="6552728" cy="1041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Incluir links para outras </a:t>
          </a:r>
          <a:r>
            <a:rPr lang="pt-BR" sz="2800" kern="1200" dirty="0" err="1"/>
            <a:t>URIs</a:t>
          </a:r>
          <a:endParaRPr lang="pt-BR" sz="2800" kern="1200" dirty="0"/>
        </a:p>
      </dsp:txBody>
      <dsp:txXfrm>
        <a:off x="1414677" y="3436338"/>
        <a:ext cx="5138050" cy="1041314"/>
      </dsp:txXfrm>
    </dsp:sp>
    <dsp:sp modelId="{E8BAB30D-3439-425A-BD8F-0E81D1F8F32A}">
      <dsp:nvSpPr>
        <dsp:cNvPr id="0" name=""/>
        <dsp:cNvSpPr/>
      </dsp:nvSpPr>
      <dsp:spPr>
        <a:xfrm>
          <a:off x="104131" y="3540469"/>
          <a:ext cx="1310545" cy="833051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hdphoto1.wdp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jpeg>
</file>

<file path=ppt/media/image6.png>
</file>

<file path=ppt/media/image60.jpe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>
            <a:extLst>
              <a:ext uri="{FF2B5EF4-FFF2-40B4-BE49-F238E27FC236}">
                <a16:creationId xmlns:a16="http://schemas.microsoft.com/office/drawing/2014/main" id="{BFB09B70-E3E5-4925-9009-FBF367415F73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8113" y="776288"/>
            <a:ext cx="6821487" cy="383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14821804-13A3-4A7F-9781-CBEDA081AB49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11200" y="4860925"/>
            <a:ext cx="5676900" cy="46037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noProof="0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E848128-02CB-49C1-8081-7388043D2A21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79750" cy="5111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fontAlgn="auto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tabLst>
                <a:tab pos="686764" algn="l"/>
                <a:tab pos="1373528" algn="l"/>
                <a:tab pos="2060292" algn="l"/>
                <a:tab pos="2747056" algn="l"/>
              </a:tabLst>
              <a:defRPr sz="1300">
                <a:solidFill>
                  <a:srgbClr val="000000"/>
                </a:solidFill>
                <a:latin typeface="Times New Roman" pitchFamily="16" charset="0"/>
                <a:ea typeface="MS Gothic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AC708B07-A65B-4E84-BEA9-92C57F7FFDB9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017963" y="0"/>
            <a:ext cx="3079750" cy="5111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fontAlgn="auto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tabLst>
                <a:tab pos="686764" algn="l"/>
                <a:tab pos="1373528" algn="l"/>
                <a:tab pos="2060292" algn="l"/>
                <a:tab pos="2747056" algn="l"/>
              </a:tabLst>
              <a:defRPr sz="1300">
                <a:solidFill>
                  <a:srgbClr val="000000"/>
                </a:solidFill>
                <a:latin typeface="Times New Roman" pitchFamily="16" charset="0"/>
                <a:ea typeface="MS Gothic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D2B119E8-23C2-4F6A-891A-8D4C899633D1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9721850"/>
            <a:ext cx="3079750" cy="5111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fontAlgn="auto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tabLst>
                <a:tab pos="686764" algn="l"/>
                <a:tab pos="1373528" algn="l"/>
                <a:tab pos="2060292" algn="l"/>
                <a:tab pos="2747056" algn="l"/>
              </a:tabLst>
              <a:defRPr sz="1300">
                <a:solidFill>
                  <a:srgbClr val="000000"/>
                </a:solidFill>
                <a:latin typeface="Times New Roman" pitchFamily="16" charset="0"/>
                <a:ea typeface="MS Gothic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4CE9FB34-E454-4AD4-9A2E-24BCCED0736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017963" y="9721850"/>
            <a:ext cx="3079750" cy="5111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fontAlgn="auto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685800" algn="l"/>
                <a:tab pos="1373188" algn="l"/>
                <a:tab pos="2058988" algn="l"/>
                <a:tab pos="2746375" algn="l"/>
              </a:tabLst>
              <a:defRPr sz="13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B5FFD03-5207-44A4-82E7-B660E6CC88AA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>
            <a:extLst>
              <a:ext uri="{FF2B5EF4-FFF2-40B4-BE49-F238E27FC236}">
                <a16:creationId xmlns:a16="http://schemas.microsoft.com/office/drawing/2014/main" id="{45022C27-0BFE-41F7-948C-623DDC5ECEB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0DA77A7B-CD71-4954-9CCD-07917D378337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29699" name="Rectangle 1">
            <a:extLst>
              <a:ext uri="{FF2B5EF4-FFF2-40B4-BE49-F238E27FC236}">
                <a16:creationId xmlns:a16="http://schemas.microsoft.com/office/drawing/2014/main" id="{D9FF5A1F-1972-4550-9392-3BF6C46528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700" name="Rectangle 2">
            <a:extLst>
              <a:ext uri="{FF2B5EF4-FFF2-40B4-BE49-F238E27FC236}">
                <a16:creationId xmlns:a16="http://schemas.microsoft.com/office/drawing/2014/main" id="{EA763746-D1AE-4088-A771-AC866F45A0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6">
            <a:extLst>
              <a:ext uri="{FF2B5EF4-FFF2-40B4-BE49-F238E27FC236}">
                <a16:creationId xmlns:a16="http://schemas.microsoft.com/office/drawing/2014/main" id="{75D2CDBE-895D-4E39-832E-AEA56BFA585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1E7998FD-62AB-488D-AEE6-067C934D0E1E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13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47107" name="Rectangle 1">
            <a:extLst>
              <a:ext uri="{FF2B5EF4-FFF2-40B4-BE49-F238E27FC236}">
                <a16:creationId xmlns:a16="http://schemas.microsoft.com/office/drawing/2014/main" id="{B299FB5E-73A2-4328-80E4-552FEB4C46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8" name="Rectangle 2">
            <a:extLst>
              <a:ext uri="{FF2B5EF4-FFF2-40B4-BE49-F238E27FC236}">
                <a16:creationId xmlns:a16="http://schemas.microsoft.com/office/drawing/2014/main" id="{DF25DEEB-8F3D-4373-A173-2D1453436D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6">
            <a:extLst>
              <a:ext uri="{FF2B5EF4-FFF2-40B4-BE49-F238E27FC236}">
                <a16:creationId xmlns:a16="http://schemas.microsoft.com/office/drawing/2014/main" id="{01883A77-2429-42DB-BC85-9F218B6604D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28B63BB0-49BD-4D53-AE6E-5BD73B27558D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49155" name="Rectangle 1">
            <a:extLst>
              <a:ext uri="{FF2B5EF4-FFF2-40B4-BE49-F238E27FC236}">
                <a16:creationId xmlns:a16="http://schemas.microsoft.com/office/drawing/2014/main" id="{E5FA0A46-1660-49EF-A4E3-F4ED92BB3F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6" name="Rectangle 2">
            <a:extLst>
              <a:ext uri="{FF2B5EF4-FFF2-40B4-BE49-F238E27FC236}">
                <a16:creationId xmlns:a16="http://schemas.microsoft.com/office/drawing/2014/main" id="{D3DC8D71-D8AF-4B27-9BBA-84771497B4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6">
            <a:extLst>
              <a:ext uri="{FF2B5EF4-FFF2-40B4-BE49-F238E27FC236}">
                <a16:creationId xmlns:a16="http://schemas.microsoft.com/office/drawing/2014/main" id="{89BE87C3-5B90-49F7-9D34-9B1E806A7B7F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E9121911-E6D2-43DC-AE6E-E8B4D861C560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52227" name="Rectangle 1">
            <a:extLst>
              <a:ext uri="{FF2B5EF4-FFF2-40B4-BE49-F238E27FC236}">
                <a16:creationId xmlns:a16="http://schemas.microsoft.com/office/drawing/2014/main" id="{C4F1F52E-F7B1-4E54-BB96-342643F32C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8" name="Rectangle 2">
            <a:extLst>
              <a:ext uri="{FF2B5EF4-FFF2-40B4-BE49-F238E27FC236}">
                <a16:creationId xmlns:a16="http://schemas.microsoft.com/office/drawing/2014/main" id="{7F52EC41-B55B-4544-9C21-1A842D5228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6">
            <a:extLst>
              <a:ext uri="{FF2B5EF4-FFF2-40B4-BE49-F238E27FC236}">
                <a16:creationId xmlns:a16="http://schemas.microsoft.com/office/drawing/2014/main" id="{4228EA78-33BF-47FE-B6F9-7B0D754A3C5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A654CA4-6362-49BB-87B0-1606D68330B5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18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55299" name="Rectangle 1">
            <a:extLst>
              <a:ext uri="{FF2B5EF4-FFF2-40B4-BE49-F238E27FC236}">
                <a16:creationId xmlns:a16="http://schemas.microsoft.com/office/drawing/2014/main" id="{B854AD38-05BC-4240-860F-76C0990A2C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5300" name="Rectangle 2">
            <a:extLst>
              <a:ext uri="{FF2B5EF4-FFF2-40B4-BE49-F238E27FC236}">
                <a16:creationId xmlns:a16="http://schemas.microsoft.com/office/drawing/2014/main" id="{E566BCCC-C497-4D4E-8A6A-3CA2472F95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Espaço Reservado para Imagem de Slide 1">
            <a:extLst>
              <a:ext uri="{FF2B5EF4-FFF2-40B4-BE49-F238E27FC236}">
                <a16:creationId xmlns:a16="http://schemas.microsoft.com/office/drawing/2014/main" id="{51FE58A8-1CB3-4AED-9F0A-CCC54B97AC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7347" name="Espaço Reservado para Anotações 2">
            <a:extLst>
              <a:ext uri="{FF2B5EF4-FFF2-40B4-BE49-F238E27FC236}">
                <a16:creationId xmlns:a16="http://schemas.microsoft.com/office/drawing/2014/main" id="{78E12837-F68A-4BDA-857A-13D9390DF0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  <p:sp>
        <p:nvSpPr>
          <p:cNvPr id="57348" name="Espaço Reservado para Número de Slide 3">
            <a:extLst>
              <a:ext uri="{FF2B5EF4-FFF2-40B4-BE49-F238E27FC236}">
                <a16:creationId xmlns:a16="http://schemas.microsoft.com/office/drawing/2014/main" id="{216AF545-3D96-4416-8A4F-AD84A2DDE24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  <a:tab pos="1373188" algn="l"/>
                <a:tab pos="2058988" algn="l"/>
                <a:tab pos="2746375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AF93843-332A-4AC7-9ACF-5C4DFDA13BFD}" type="slidenum">
              <a:rPr lang="en-GB" altLang="pt-BR" smtClean="0">
                <a:solidFill>
                  <a:srgbClr val="000000"/>
                </a:solidFill>
                <a:latin typeface="Times New Roman" panose="02020603050405020304" pitchFamily="18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GB" altLang="pt-BR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>
            <a:extLst>
              <a:ext uri="{FF2B5EF4-FFF2-40B4-BE49-F238E27FC236}">
                <a16:creationId xmlns:a16="http://schemas.microsoft.com/office/drawing/2014/main" id="{B232637E-4E70-402B-BD6C-EEC9F1F7B4FF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D656BAF-B0FF-4336-8AE7-1A0E2AE49023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20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59395" name="Rectangle 1">
            <a:extLst>
              <a:ext uri="{FF2B5EF4-FFF2-40B4-BE49-F238E27FC236}">
                <a16:creationId xmlns:a16="http://schemas.microsoft.com/office/drawing/2014/main" id="{CA2520B2-ACD9-4FDA-B3AB-632FC6FB81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6" name="Rectangle 2">
            <a:extLst>
              <a:ext uri="{FF2B5EF4-FFF2-40B4-BE49-F238E27FC236}">
                <a16:creationId xmlns:a16="http://schemas.microsoft.com/office/drawing/2014/main" id="{056EB16D-E273-4011-BCDB-592212F634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73E7397C-9341-4277-962E-CEC92584D8EB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7CCD467C-1273-41E1-A573-8597A69F0D60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21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61443" name="Rectangle 1">
            <a:extLst>
              <a:ext uri="{FF2B5EF4-FFF2-40B4-BE49-F238E27FC236}">
                <a16:creationId xmlns:a16="http://schemas.microsoft.com/office/drawing/2014/main" id="{43E9848C-8ACA-4E3D-83EE-2653A0126E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4" name="Rectangle 2">
            <a:extLst>
              <a:ext uri="{FF2B5EF4-FFF2-40B4-BE49-F238E27FC236}">
                <a16:creationId xmlns:a16="http://schemas.microsoft.com/office/drawing/2014/main" id="{EBA68BDE-7CF1-4FD1-A7F7-F1008CCBDE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n-US" altLang="pt-BR">
                <a:latin typeface="Times New Roman" panose="02020603050405020304" pitchFamily="18" charset="0"/>
              </a:rPr>
              <a:t>This time, stored in a spreadsheet!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1B2F9627-C400-43A7-B17E-6A09C4DABC2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D2C073C-A734-45D0-86FA-26E2553DD495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22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63491" name="Rectangle 1">
            <a:extLst>
              <a:ext uri="{FF2B5EF4-FFF2-40B4-BE49-F238E27FC236}">
                <a16:creationId xmlns:a16="http://schemas.microsoft.com/office/drawing/2014/main" id="{C79C3971-0A3A-43E0-AC9F-241DCF6AE1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2" name="Rectangle 2">
            <a:extLst>
              <a:ext uri="{FF2B5EF4-FFF2-40B4-BE49-F238E27FC236}">
                <a16:creationId xmlns:a16="http://schemas.microsoft.com/office/drawing/2014/main" id="{9EEDB021-6FB4-4C96-B6D4-340B6F4F59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0DD89466-987F-4A65-A98E-FF00A5338BA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5AE3246-B354-48A2-8389-882E74867A14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23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65539" name="Rectangle 1">
            <a:extLst>
              <a:ext uri="{FF2B5EF4-FFF2-40B4-BE49-F238E27FC236}">
                <a16:creationId xmlns:a16="http://schemas.microsoft.com/office/drawing/2014/main" id="{1D977584-F7DB-4D82-9EEE-35D38D2E4E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40" name="Rectangle 2">
            <a:extLst>
              <a:ext uri="{FF2B5EF4-FFF2-40B4-BE49-F238E27FC236}">
                <a16:creationId xmlns:a16="http://schemas.microsoft.com/office/drawing/2014/main" id="{9BCA1E27-FACA-4A5A-A7CA-45A7A01DA3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7A545413-805E-420D-BB23-CBA2473C2E67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E30333F3-C1C4-4D5B-AB16-ECA18AA511E7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67587" name="Rectangle 1">
            <a:extLst>
              <a:ext uri="{FF2B5EF4-FFF2-40B4-BE49-F238E27FC236}">
                <a16:creationId xmlns:a16="http://schemas.microsoft.com/office/drawing/2014/main" id="{673062B5-DC63-4A76-8413-FB12F914C6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7588" name="Rectangle 2">
            <a:extLst>
              <a:ext uri="{FF2B5EF4-FFF2-40B4-BE49-F238E27FC236}">
                <a16:creationId xmlns:a16="http://schemas.microsoft.com/office/drawing/2014/main" id="{49375565-F3B0-48B7-BB58-647D39A062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6">
            <a:extLst>
              <a:ext uri="{FF2B5EF4-FFF2-40B4-BE49-F238E27FC236}">
                <a16:creationId xmlns:a16="http://schemas.microsoft.com/office/drawing/2014/main" id="{214731A6-71D6-42DB-B31D-EF5DE2A0564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CC980181-8E7A-4EBC-9D63-6F1B9D9EDDA4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31747" name="Rectangle 1">
            <a:extLst>
              <a:ext uri="{FF2B5EF4-FFF2-40B4-BE49-F238E27FC236}">
                <a16:creationId xmlns:a16="http://schemas.microsoft.com/office/drawing/2014/main" id="{B37BF2FE-ABB6-4C4B-833D-19C15AE478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8" name="Rectangle 2">
            <a:extLst>
              <a:ext uri="{FF2B5EF4-FFF2-40B4-BE49-F238E27FC236}">
                <a16:creationId xmlns:a16="http://schemas.microsoft.com/office/drawing/2014/main" id="{DCC24C33-975F-462D-A19B-B5799A571E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B2FF9018-FDBE-428F-925F-C5EBD918E7A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098993AD-D590-4E4B-B70C-029C5DE339DA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25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69635" name="Rectangle 1">
            <a:extLst>
              <a:ext uri="{FF2B5EF4-FFF2-40B4-BE49-F238E27FC236}">
                <a16:creationId xmlns:a16="http://schemas.microsoft.com/office/drawing/2014/main" id="{EA0DB058-C378-47F0-8A19-89593A81D98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636" name="Rectangle 2">
            <a:extLst>
              <a:ext uri="{FF2B5EF4-FFF2-40B4-BE49-F238E27FC236}">
                <a16:creationId xmlns:a16="http://schemas.microsoft.com/office/drawing/2014/main" id="{3E868E91-4220-4B4A-A6B8-EB432844D2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18B0FEB7-652B-4697-9567-C9D753A6D417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3C66C202-A6E6-4C03-8B27-A528FAA9B43D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71683" name="Rectangle 1">
            <a:extLst>
              <a:ext uri="{FF2B5EF4-FFF2-40B4-BE49-F238E27FC236}">
                <a16:creationId xmlns:a16="http://schemas.microsoft.com/office/drawing/2014/main" id="{155480EF-2387-4D54-AD30-A27F92BA55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4" name="Rectangle 2">
            <a:extLst>
              <a:ext uri="{FF2B5EF4-FFF2-40B4-BE49-F238E27FC236}">
                <a16:creationId xmlns:a16="http://schemas.microsoft.com/office/drawing/2014/main" id="{178ABD93-92E5-450D-9603-15A686EF49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AB7456A1-E9C5-413C-8CFF-E2382569194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76ACF5CE-CC78-4B3A-90E8-B9AC8B03426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27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73731" name="Rectangle 1">
            <a:extLst>
              <a:ext uri="{FF2B5EF4-FFF2-40B4-BE49-F238E27FC236}">
                <a16:creationId xmlns:a16="http://schemas.microsoft.com/office/drawing/2014/main" id="{94FEF2C2-CA5D-4612-B06C-8BB3BBB921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732" name="Rectangle 2">
            <a:extLst>
              <a:ext uri="{FF2B5EF4-FFF2-40B4-BE49-F238E27FC236}">
                <a16:creationId xmlns:a16="http://schemas.microsoft.com/office/drawing/2014/main" id="{6DEAE293-9C8A-417E-BD85-C0A12CA036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C7E41902-6721-424D-ABF4-B8B7614673B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F8DD907-EF95-432B-9838-452BF312C46D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28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75779" name="Rectangle 1">
            <a:extLst>
              <a:ext uri="{FF2B5EF4-FFF2-40B4-BE49-F238E27FC236}">
                <a16:creationId xmlns:a16="http://schemas.microsoft.com/office/drawing/2014/main" id="{9DCCB247-1D43-44E2-B5CC-71166ED9B1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80" name="Rectangle 2">
            <a:extLst>
              <a:ext uri="{FF2B5EF4-FFF2-40B4-BE49-F238E27FC236}">
                <a16:creationId xmlns:a16="http://schemas.microsoft.com/office/drawing/2014/main" id="{40853911-2E6C-41AE-B77A-E439B91685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>
            <a:extLst>
              <a:ext uri="{FF2B5EF4-FFF2-40B4-BE49-F238E27FC236}">
                <a16:creationId xmlns:a16="http://schemas.microsoft.com/office/drawing/2014/main" id="{DFF998BD-82F7-446F-BD1B-53F02BBEC7F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A32BD769-5F97-4A4B-BD45-AED7EC30812A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29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77827" name="Rectangle 1">
            <a:extLst>
              <a:ext uri="{FF2B5EF4-FFF2-40B4-BE49-F238E27FC236}">
                <a16:creationId xmlns:a16="http://schemas.microsoft.com/office/drawing/2014/main" id="{C5D964EB-11E8-4ED6-9A29-F282E60E73A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8" name="Rectangle 2">
            <a:extLst>
              <a:ext uri="{FF2B5EF4-FFF2-40B4-BE49-F238E27FC236}">
                <a16:creationId xmlns:a16="http://schemas.microsoft.com/office/drawing/2014/main" id="{25B0C547-AA91-4BDA-9B86-D1C7E2DD30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>
            <a:extLst>
              <a:ext uri="{FF2B5EF4-FFF2-40B4-BE49-F238E27FC236}">
                <a16:creationId xmlns:a16="http://schemas.microsoft.com/office/drawing/2014/main" id="{A250BF72-57C4-4D13-8B62-5D2F40C46B9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3958F534-B2E7-42CC-88E4-F27783B323B9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30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79875" name="Rectangle 1">
            <a:extLst>
              <a:ext uri="{FF2B5EF4-FFF2-40B4-BE49-F238E27FC236}">
                <a16:creationId xmlns:a16="http://schemas.microsoft.com/office/drawing/2014/main" id="{A8B886F2-BC38-4ECE-8A01-15D1D84006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9876" name="Rectangle 2">
            <a:extLst>
              <a:ext uri="{FF2B5EF4-FFF2-40B4-BE49-F238E27FC236}">
                <a16:creationId xmlns:a16="http://schemas.microsoft.com/office/drawing/2014/main" id="{A935E165-C5E1-4C89-886A-EAFB0F1198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>
            <a:extLst>
              <a:ext uri="{FF2B5EF4-FFF2-40B4-BE49-F238E27FC236}">
                <a16:creationId xmlns:a16="http://schemas.microsoft.com/office/drawing/2014/main" id="{A5AC19A2-A0A1-42F8-98AB-8B759944154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5087606E-47EE-4D34-BFBA-9E8423F0A375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31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81923" name="Rectangle 1">
            <a:extLst>
              <a:ext uri="{FF2B5EF4-FFF2-40B4-BE49-F238E27FC236}">
                <a16:creationId xmlns:a16="http://schemas.microsoft.com/office/drawing/2014/main" id="{C0185F60-04E4-44E3-8DED-ACAC0926D1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24" name="Rectangle 2">
            <a:extLst>
              <a:ext uri="{FF2B5EF4-FFF2-40B4-BE49-F238E27FC236}">
                <a16:creationId xmlns:a16="http://schemas.microsoft.com/office/drawing/2014/main" id="{2CBFF678-894E-4DFB-A140-9E930ED7B5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>
            <a:extLst>
              <a:ext uri="{FF2B5EF4-FFF2-40B4-BE49-F238E27FC236}">
                <a16:creationId xmlns:a16="http://schemas.microsoft.com/office/drawing/2014/main" id="{04E9817A-47F7-48D2-9A81-FAC6964E580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861E8700-0C95-4377-8D03-A20C67E0FE28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32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83971" name="Rectangle 1">
            <a:extLst>
              <a:ext uri="{FF2B5EF4-FFF2-40B4-BE49-F238E27FC236}">
                <a16:creationId xmlns:a16="http://schemas.microsoft.com/office/drawing/2014/main" id="{936E0C9B-53F7-4EEC-B469-D74F09D9EE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2" name="Rectangle 2">
            <a:extLst>
              <a:ext uri="{FF2B5EF4-FFF2-40B4-BE49-F238E27FC236}">
                <a16:creationId xmlns:a16="http://schemas.microsoft.com/office/drawing/2014/main" id="{C1587E9F-0EFD-4F80-8835-28D4D56373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D8452C3A-648B-4642-AE69-4E01D2208F6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12107814-93B3-47A4-BEB2-745E3092B822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33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86019" name="Rectangle 1">
            <a:extLst>
              <a:ext uri="{FF2B5EF4-FFF2-40B4-BE49-F238E27FC236}">
                <a16:creationId xmlns:a16="http://schemas.microsoft.com/office/drawing/2014/main" id="{E57EA4B1-3C03-4AAC-8028-752585A18B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020" name="Rectangle 2">
            <a:extLst>
              <a:ext uri="{FF2B5EF4-FFF2-40B4-BE49-F238E27FC236}">
                <a16:creationId xmlns:a16="http://schemas.microsoft.com/office/drawing/2014/main" id="{A9D52884-C933-49DE-BEB0-B6676DD852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CF471BB8-5718-4697-BF11-59F64EE2A6CA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C762539-96A7-4221-8056-A35B7C16D51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88067" name="Rectangle 1">
            <a:extLst>
              <a:ext uri="{FF2B5EF4-FFF2-40B4-BE49-F238E27FC236}">
                <a16:creationId xmlns:a16="http://schemas.microsoft.com/office/drawing/2014/main" id="{F93E1CE7-F2EB-4CDB-85D4-E6E4271EC1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068" name="Rectangle 2">
            <a:extLst>
              <a:ext uri="{FF2B5EF4-FFF2-40B4-BE49-F238E27FC236}">
                <a16:creationId xmlns:a16="http://schemas.microsoft.com/office/drawing/2014/main" id="{629163A5-1CA1-423C-BCA2-C63230FBA8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6">
            <a:extLst>
              <a:ext uri="{FF2B5EF4-FFF2-40B4-BE49-F238E27FC236}">
                <a16:creationId xmlns:a16="http://schemas.microsoft.com/office/drawing/2014/main" id="{9F634D57-46CA-47E8-AB37-0799331A309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A4825DDE-ECDC-4D88-A5B8-A2D7B1764D24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5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33795" name="Rectangle 1">
            <a:extLst>
              <a:ext uri="{FF2B5EF4-FFF2-40B4-BE49-F238E27FC236}">
                <a16:creationId xmlns:a16="http://schemas.microsoft.com/office/drawing/2014/main" id="{2631D70E-4A83-40EC-BBF2-64EEAAC236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6" name="Rectangle 2">
            <a:extLst>
              <a:ext uri="{FF2B5EF4-FFF2-40B4-BE49-F238E27FC236}">
                <a16:creationId xmlns:a16="http://schemas.microsoft.com/office/drawing/2014/main" id="{94507689-B729-43BA-8B52-A425ED4D0E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7105B0D1-18BA-43CE-800F-6B4E1BB1661A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1D3EA500-9FC9-4D48-8A00-1D6D5C8E0E0D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35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90115" name="Rectangle 1">
            <a:extLst>
              <a:ext uri="{FF2B5EF4-FFF2-40B4-BE49-F238E27FC236}">
                <a16:creationId xmlns:a16="http://schemas.microsoft.com/office/drawing/2014/main" id="{4DA7137E-F884-4A28-B063-1672F70FF5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6" name="Rectangle 2">
            <a:extLst>
              <a:ext uri="{FF2B5EF4-FFF2-40B4-BE49-F238E27FC236}">
                <a16:creationId xmlns:a16="http://schemas.microsoft.com/office/drawing/2014/main" id="{BE022C7F-C15A-4730-8876-640C4E062A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>
            <a:extLst>
              <a:ext uri="{FF2B5EF4-FFF2-40B4-BE49-F238E27FC236}">
                <a16:creationId xmlns:a16="http://schemas.microsoft.com/office/drawing/2014/main" id="{8E3A0709-BA8A-4878-BC17-A33D11DEAB2B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2A6A0662-81C1-42E1-8BC3-75313735221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92163" name="Rectangle 1">
            <a:extLst>
              <a:ext uri="{FF2B5EF4-FFF2-40B4-BE49-F238E27FC236}">
                <a16:creationId xmlns:a16="http://schemas.microsoft.com/office/drawing/2014/main" id="{C7007C68-7207-44DB-B1FC-7D744ED815F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4" name="Rectangle 2">
            <a:extLst>
              <a:ext uri="{FF2B5EF4-FFF2-40B4-BE49-F238E27FC236}">
                <a16:creationId xmlns:a16="http://schemas.microsoft.com/office/drawing/2014/main" id="{FF98F495-C79F-4915-A931-7A0F3E1837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E36D5ECF-9589-40C1-8B95-E2535DDF9F04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F0632249-0903-4970-8231-C52A996B4E14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37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94211" name="Rectangle 1">
            <a:extLst>
              <a:ext uri="{FF2B5EF4-FFF2-40B4-BE49-F238E27FC236}">
                <a16:creationId xmlns:a16="http://schemas.microsoft.com/office/drawing/2014/main" id="{7B20DFF9-66BF-426F-85D8-51E924A3A8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2" name="Rectangle 2">
            <a:extLst>
              <a:ext uri="{FF2B5EF4-FFF2-40B4-BE49-F238E27FC236}">
                <a16:creationId xmlns:a16="http://schemas.microsoft.com/office/drawing/2014/main" id="{3C5480DA-8380-4643-AE3C-9074A89BF4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EF2F5BB0-899D-4F7F-B423-7971388CD4B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46426375-82AF-4E79-B15E-B4D06B0467C2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38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96259" name="Rectangle 1">
            <a:extLst>
              <a:ext uri="{FF2B5EF4-FFF2-40B4-BE49-F238E27FC236}">
                <a16:creationId xmlns:a16="http://schemas.microsoft.com/office/drawing/2014/main" id="{EDAB00C6-3DCF-43ED-8EFC-5BDAC7AF52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260" name="Rectangle 2">
            <a:extLst>
              <a:ext uri="{FF2B5EF4-FFF2-40B4-BE49-F238E27FC236}">
                <a16:creationId xmlns:a16="http://schemas.microsoft.com/office/drawing/2014/main" id="{99724D2D-4B90-4DD0-8DC1-A39A74C543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F057A195-B652-4E8B-8D6A-9072BF4D89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E4C5AD8D-BBBF-4F1F-8022-18A42963F43F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39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98307" name="Rectangle 1">
            <a:extLst>
              <a:ext uri="{FF2B5EF4-FFF2-40B4-BE49-F238E27FC236}">
                <a16:creationId xmlns:a16="http://schemas.microsoft.com/office/drawing/2014/main" id="{3AB05EF3-33D3-4454-BA2E-05B8E0D006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8308" name="Rectangle 2">
            <a:extLst>
              <a:ext uri="{FF2B5EF4-FFF2-40B4-BE49-F238E27FC236}">
                <a16:creationId xmlns:a16="http://schemas.microsoft.com/office/drawing/2014/main" id="{3BFF876D-7F37-4B7A-8633-A71DD0A532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0E981AA1-7DD4-43F9-9A83-80599ADDF5D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1DB194B8-8224-4C92-B9BC-F69867CDCE0B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40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00355" name="Rectangle 1">
            <a:extLst>
              <a:ext uri="{FF2B5EF4-FFF2-40B4-BE49-F238E27FC236}">
                <a16:creationId xmlns:a16="http://schemas.microsoft.com/office/drawing/2014/main" id="{47011241-EE6F-4CE8-9E49-6F909EBB5D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0356" name="Rectangle 2">
            <a:extLst>
              <a:ext uri="{FF2B5EF4-FFF2-40B4-BE49-F238E27FC236}">
                <a16:creationId xmlns:a16="http://schemas.microsoft.com/office/drawing/2014/main" id="{DE744F03-26D4-451B-A4E8-09DE995EF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FB63A8CC-59A1-47A6-923C-303B5E0C8EB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724600B-DDAC-4E68-900E-6F8FDA4BA8B2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41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02403" name="Rectangle 1">
            <a:extLst>
              <a:ext uri="{FF2B5EF4-FFF2-40B4-BE49-F238E27FC236}">
                <a16:creationId xmlns:a16="http://schemas.microsoft.com/office/drawing/2014/main" id="{0EA467E9-B578-4714-A43F-02AA11839D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04" name="Rectangle 2">
            <a:extLst>
              <a:ext uri="{FF2B5EF4-FFF2-40B4-BE49-F238E27FC236}">
                <a16:creationId xmlns:a16="http://schemas.microsoft.com/office/drawing/2014/main" id="{041E3FE3-ABD4-46B1-89D4-C3A01CCB31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6">
            <a:extLst>
              <a:ext uri="{FF2B5EF4-FFF2-40B4-BE49-F238E27FC236}">
                <a16:creationId xmlns:a16="http://schemas.microsoft.com/office/drawing/2014/main" id="{B3D5BF28-3E47-4C5B-A3CC-E5674BFE708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1D488E0F-084B-44D1-AF65-FFC71235786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43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05475" name="Rectangle 1">
            <a:extLst>
              <a:ext uri="{FF2B5EF4-FFF2-40B4-BE49-F238E27FC236}">
                <a16:creationId xmlns:a16="http://schemas.microsoft.com/office/drawing/2014/main" id="{AB6B14C0-94C2-4016-8175-041399BDAA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6" name="Rectangle 2">
            <a:extLst>
              <a:ext uri="{FF2B5EF4-FFF2-40B4-BE49-F238E27FC236}">
                <a16:creationId xmlns:a16="http://schemas.microsoft.com/office/drawing/2014/main" id="{E68D1B01-4507-4F4D-99E5-1533B8ADDE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6">
            <a:extLst>
              <a:ext uri="{FF2B5EF4-FFF2-40B4-BE49-F238E27FC236}">
                <a16:creationId xmlns:a16="http://schemas.microsoft.com/office/drawing/2014/main" id="{19FAF8B6-29EA-4367-9E99-53B49A97B79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CE51366E-0B51-48E5-8CDF-EAEC0BAF010B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07523" name="Rectangle 1">
            <a:extLst>
              <a:ext uri="{FF2B5EF4-FFF2-40B4-BE49-F238E27FC236}">
                <a16:creationId xmlns:a16="http://schemas.microsoft.com/office/drawing/2014/main" id="{5FF3916B-CBE6-47B9-AB38-18862C2E6B1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7524" name="Rectangle 2">
            <a:extLst>
              <a:ext uri="{FF2B5EF4-FFF2-40B4-BE49-F238E27FC236}">
                <a16:creationId xmlns:a16="http://schemas.microsoft.com/office/drawing/2014/main" id="{3E4A02EC-8AB3-4F01-97CA-118E1673BB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6">
            <a:extLst>
              <a:ext uri="{FF2B5EF4-FFF2-40B4-BE49-F238E27FC236}">
                <a16:creationId xmlns:a16="http://schemas.microsoft.com/office/drawing/2014/main" id="{1476DDAC-F2EA-41CE-A2C2-FAB78A130A0A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1123D31-C24D-49F2-843B-0038A5A846C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10595" name="Rectangle 1">
            <a:extLst>
              <a:ext uri="{FF2B5EF4-FFF2-40B4-BE49-F238E27FC236}">
                <a16:creationId xmlns:a16="http://schemas.microsoft.com/office/drawing/2014/main" id="{2AE600AB-61DE-4BFC-B990-72F8CC456F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0596" name="Rectangle 2">
            <a:extLst>
              <a:ext uri="{FF2B5EF4-FFF2-40B4-BE49-F238E27FC236}">
                <a16:creationId xmlns:a16="http://schemas.microsoft.com/office/drawing/2014/main" id="{12A62320-6E5A-4E88-A29B-447C7CB375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6">
            <a:extLst>
              <a:ext uri="{FF2B5EF4-FFF2-40B4-BE49-F238E27FC236}">
                <a16:creationId xmlns:a16="http://schemas.microsoft.com/office/drawing/2014/main" id="{D158961E-CE05-4DAC-8A0F-F8F3A6B4929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82604AE2-ED52-4BBA-A5B1-1C00E47DA822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35843" name="Rectangle 1">
            <a:extLst>
              <a:ext uri="{FF2B5EF4-FFF2-40B4-BE49-F238E27FC236}">
                <a16:creationId xmlns:a16="http://schemas.microsoft.com/office/drawing/2014/main" id="{D0A8C42E-9C06-4EDE-98A8-C240670116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4" name="Rectangle 2">
            <a:extLst>
              <a:ext uri="{FF2B5EF4-FFF2-40B4-BE49-F238E27FC236}">
                <a16:creationId xmlns:a16="http://schemas.microsoft.com/office/drawing/2014/main" id="{1EDA75AF-2BF7-4685-96AB-2FCBF66122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6">
            <a:extLst>
              <a:ext uri="{FF2B5EF4-FFF2-40B4-BE49-F238E27FC236}">
                <a16:creationId xmlns:a16="http://schemas.microsoft.com/office/drawing/2014/main" id="{57CE32A8-2569-4DBA-B5DA-7D39455ADF1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4BB20048-E7C5-45AC-8437-23EAD14D28C5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47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12643" name="Rectangle 1">
            <a:extLst>
              <a:ext uri="{FF2B5EF4-FFF2-40B4-BE49-F238E27FC236}">
                <a16:creationId xmlns:a16="http://schemas.microsoft.com/office/drawing/2014/main" id="{A93B567F-EF78-4ACF-85B2-8E1676B666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4" name="Rectangle 2">
            <a:extLst>
              <a:ext uri="{FF2B5EF4-FFF2-40B4-BE49-F238E27FC236}">
                <a16:creationId xmlns:a16="http://schemas.microsoft.com/office/drawing/2014/main" id="{F3725F95-B244-46D3-BC2A-A85C270341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>
            <a:extLst>
              <a:ext uri="{FF2B5EF4-FFF2-40B4-BE49-F238E27FC236}">
                <a16:creationId xmlns:a16="http://schemas.microsoft.com/office/drawing/2014/main" id="{B68D0912-0938-4017-A4BA-420CBE89F7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17763" name="Notes Placeholder 2">
            <a:extLst>
              <a:ext uri="{FF2B5EF4-FFF2-40B4-BE49-F238E27FC236}">
                <a16:creationId xmlns:a16="http://schemas.microsoft.com/office/drawing/2014/main" id="{18A842EE-E5D8-418A-9FB0-9B362CE0F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  <p:sp>
        <p:nvSpPr>
          <p:cNvPr id="117764" name="Slide Number Placeholder 3">
            <a:extLst>
              <a:ext uri="{FF2B5EF4-FFF2-40B4-BE49-F238E27FC236}">
                <a16:creationId xmlns:a16="http://schemas.microsoft.com/office/drawing/2014/main" id="{CCDA87D1-0208-4F2C-89FF-BF85278B21B3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957A4EF7-1742-4EF9-AB81-A98F83E51B9F}" type="slidenum">
              <a:rPr lang="en-US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49</a:t>
            </a:fld>
            <a:endParaRPr lang="en-US" altLang="pt-BR" sz="1300">
              <a:ea typeface="MS Gothic" panose="020B0609070205080204" pitchFamily="49" charset="-128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>
            <a:extLst>
              <a:ext uri="{FF2B5EF4-FFF2-40B4-BE49-F238E27FC236}">
                <a16:creationId xmlns:a16="http://schemas.microsoft.com/office/drawing/2014/main" id="{8A1B1500-63B0-491A-BCBF-659F576D50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0835" name="Notes Placeholder 2">
            <a:extLst>
              <a:ext uri="{FF2B5EF4-FFF2-40B4-BE49-F238E27FC236}">
                <a16:creationId xmlns:a16="http://schemas.microsoft.com/office/drawing/2014/main" id="{172E0720-4642-4736-A0BE-F60CB5B0E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  <p:sp>
        <p:nvSpPr>
          <p:cNvPr id="120836" name="Slide Number Placeholder 3">
            <a:extLst>
              <a:ext uri="{FF2B5EF4-FFF2-40B4-BE49-F238E27FC236}">
                <a16:creationId xmlns:a16="http://schemas.microsoft.com/office/drawing/2014/main" id="{B47FA3BE-21D6-4763-9C47-BBDD9CF97F88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0E2AC8B2-8A49-46BA-8B69-26BCAB03D68A}" type="slidenum">
              <a:rPr lang="en-US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51</a:t>
            </a:fld>
            <a:endParaRPr lang="en-US" altLang="pt-BR" sz="1300">
              <a:ea typeface="MS Gothic" panose="020B0609070205080204" pitchFamily="49" charset="-128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6">
            <a:extLst>
              <a:ext uri="{FF2B5EF4-FFF2-40B4-BE49-F238E27FC236}">
                <a16:creationId xmlns:a16="http://schemas.microsoft.com/office/drawing/2014/main" id="{1476DDAC-F2EA-41CE-A2C2-FAB78A130A0A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1123D31-C24D-49F2-843B-0038A5A846C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54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10595" name="Rectangle 1">
            <a:extLst>
              <a:ext uri="{FF2B5EF4-FFF2-40B4-BE49-F238E27FC236}">
                <a16:creationId xmlns:a16="http://schemas.microsoft.com/office/drawing/2014/main" id="{2AE600AB-61DE-4BFC-B990-72F8CC456F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0596" name="Rectangle 2">
            <a:extLst>
              <a:ext uri="{FF2B5EF4-FFF2-40B4-BE49-F238E27FC236}">
                <a16:creationId xmlns:a16="http://schemas.microsoft.com/office/drawing/2014/main" id="{12A62320-6E5A-4E88-A29B-447C7CB375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0907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6">
            <a:extLst>
              <a:ext uri="{FF2B5EF4-FFF2-40B4-BE49-F238E27FC236}">
                <a16:creationId xmlns:a16="http://schemas.microsoft.com/office/drawing/2014/main" id="{1476DDAC-F2EA-41CE-A2C2-FAB78A130A0A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1123D31-C24D-49F2-843B-0038A5A846C6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60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10595" name="Rectangle 1">
            <a:extLst>
              <a:ext uri="{FF2B5EF4-FFF2-40B4-BE49-F238E27FC236}">
                <a16:creationId xmlns:a16="http://schemas.microsoft.com/office/drawing/2014/main" id="{2AE600AB-61DE-4BFC-B990-72F8CC456F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0596" name="Rectangle 2">
            <a:extLst>
              <a:ext uri="{FF2B5EF4-FFF2-40B4-BE49-F238E27FC236}">
                <a16:creationId xmlns:a16="http://schemas.microsoft.com/office/drawing/2014/main" id="{12A62320-6E5A-4E88-A29B-447C7CB375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7614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FB63A8CC-59A1-47A6-923C-303B5E0C8EB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B724600B-DDAC-4E68-900E-6F8FDA4BA8B2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61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02403" name="Rectangle 1">
            <a:extLst>
              <a:ext uri="{FF2B5EF4-FFF2-40B4-BE49-F238E27FC236}">
                <a16:creationId xmlns:a16="http://schemas.microsoft.com/office/drawing/2014/main" id="{0EA467E9-B578-4714-A43F-02AA11839D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7875"/>
            <a:ext cx="6819900" cy="38369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04" name="Rectangle 2">
            <a:extLst>
              <a:ext uri="{FF2B5EF4-FFF2-40B4-BE49-F238E27FC236}">
                <a16:creationId xmlns:a16="http://schemas.microsoft.com/office/drawing/2014/main" id="{041E3FE3-ABD4-46B1-89D4-C3A01CCB31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78487" cy="46053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pt-BR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041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>
            <a:extLst>
              <a:ext uri="{FF2B5EF4-FFF2-40B4-BE49-F238E27FC236}">
                <a16:creationId xmlns:a16="http://schemas.microsoft.com/office/drawing/2014/main" id="{A8290931-46CB-4F40-8AB3-B3E7524025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9267" name="Notes Placeholder 2">
            <a:extLst>
              <a:ext uri="{FF2B5EF4-FFF2-40B4-BE49-F238E27FC236}">
                <a16:creationId xmlns:a16="http://schemas.microsoft.com/office/drawing/2014/main" id="{EE701951-48F3-4E7A-987B-AF90C79B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 dirty="0">
              <a:latin typeface="Times New Roman" panose="02020603050405020304" pitchFamily="18" charset="0"/>
            </a:endParaRPr>
          </a:p>
        </p:txBody>
      </p:sp>
      <p:sp>
        <p:nvSpPr>
          <p:cNvPr id="139268" name="Slide Number Placeholder 3">
            <a:extLst>
              <a:ext uri="{FF2B5EF4-FFF2-40B4-BE49-F238E27FC236}">
                <a16:creationId xmlns:a16="http://schemas.microsoft.com/office/drawing/2014/main" id="{FCC3B1EE-EBEC-4105-A64F-4A1E36AD6591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5251E3C8-4AAB-4293-992F-568DB2D558E7}" type="slidenum">
              <a:rPr lang="en-US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62</a:t>
            </a:fld>
            <a:endParaRPr lang="en-US" altLang="pt-BR" sz="1300">
              <a:ea typeface="MS Gothic" panose="020B0609070205080204" pitchFamily="49" charset="-128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>
            <a:extLst>
              <a:ext uri="{FF2B5EF4-FFF2-40B4-BE49-F238E27FC236}">
                <a16:creationId xmlns:a16="http://schemas.microsoft.com/office/drawing/2014/main" id="{1916099E-F613-4B53-BA5B-378DB01035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1315" name="Notes Placeholder 2">
            <a:extLst>
              <a:ext uri="{FF2B5EF4-FFF2-40B4-BE49-F238E27FC236}">
                <a16:creationId xmlns:a16="http://schemas.microsoft.com/office/drawing/2014/main" id="{1A093CBC-BF33-4021-99F4-9AF7BB236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pt-BR">
                <a:latin typeface="Times New Roman" panose="02020603050405020304" pitchFamily="18" charset="0"/>
              </a:rPr>
              <a:t>Courtesy W3C SWEO group, http://linkeddata.org/docs/eswc2007-poster-linking-open-data.pdf</a:t>
            </a:r>
          </a:p>
        </p:txBody>
      </p:sp>
      <p:sp>
        <p:nvSpPr>
          <p:cNvPr id="141316" name="Slide Number Placeholder 3">
            <a:extLst>
              <a:ext uri="{FF2B5EF4-FFF2-40B4-BE49-F238E27FC236}">
                <a16:creationId xmlns:a16="http://schemas.microsoft.com/office/drawing/2014/main" id="{CAF1E5BE-E35D-4786-BEEF-06B09B3D1B4A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090E4B3-52EF-4FD6-8D63-96E49C49E40F}" type="slidenum">
              <a:rPr lang="en-US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63</a:t>
            </a:fld>
            <a:endParaRPr lang="en-US" altLang="pt-BR" sz="1300">
              <a:ea typeface="MS Gothic" panose="020B0609070205080204" pitchFamily="49" charset="-128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6">
            <a:extLst>
              <a:ext uri="{FF2B5EF4-FFF2-40B4-BE49-F238E27FC236}">
                <a16:creationId xmlns:a16="http://schemas.microsoft.com/office/drawing/2014/main" id="{206FEA00-3F79-420D-8BF8-1A5031B0F06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ED9CEF63-0CF7-4452-9396-57E19F168F5A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66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172035" name="Rectangle 1">
            <a:extLst>
              <a:ext uri="{FF2B5EF4-FFF2-40B4-BE49-F238E27FC236}">
                <a16:creationId xmlns:a16="http://schemas.microsoft.com/office/drawing/2014/main" id="{CB22A54B-3330-468A-AA30-D363624A28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2036" name="Rectangle 2">
            <a:extLst>
              <a:ext uri="{FF2B5EF4-FFF2-40B4-BE49-F238E27FC236}">
                <a16:creationId xmlns:a16="http://schemas.microsoft.com/office/drawing/2014/main" id="{59FE8BE0-A2E5-484D-BACA-EACEC62CEF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6">
            <a:extLst>
              <a:ext uri="{FF2B5EF4-FFF2-40B4-BE49-F238E27FC236}">
                <a16:creationId xmlns:a16="http://schemas.microsoft.com/office/drawing/2014/main" id="{9D1788EC-DDDC-4968-BC98-702B77DA56F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24499283-48A1-46FD-A5BE-09BB6C0A8E77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7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37891" name="Rectangle 1">
            <a:extLst>
              <a:ext uri="{FF2B5EF4-FFF2-40B4-BE49-F238E27FC236}">
                <a16:creationId xmlns:a16="http://schemas.microsoft.com/office/drawing/2014/main" id="{837BE3D2-EC0F-45D9-BDE1-3735B9CCA4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2" name="Rectangle 2">
            <a:extLst>
              <a:ext uri="{FF2B5EF4-FFF2-40B4-BE49-F238E27FC236}">
                <a16:creationId xmlns:a16="http://schemas.microsoft.com/office/drawing/2014/main" id="{F713689E-7326-4CE9-B45D-B36CA8EDA6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6">
            <a:extLst>
              <a:ext uri="{FF2B5EF4-FFF2-40B4-BE49-F238E27FC236}">
                <a16:creationId xmlns:a16="http://schemas.microsoft.com/office/drawing/2014/main" id="{227AD6C3-B81E-421A-9B1E-FD1561B54CC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ED21A0AD-3389-473A-8A73-E3008F0EDAD8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8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39939" name="Rectangle 1">
            <a:extLst>
              <a:ext uri="{FF2B5EF4-FFF2-40B4-BE49-F238E27FC236}">
                <a16:creationId xmlns:a16="http://schemas.microsoft.com/office/drawing/2014/main" id="{401CC553-9D15-4CAF-8A10-5035A4BC5C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40" name="Rectangle 2">
            <a:extLst>
              <a:ext uri="{FF2B5EF4-FFF2-40B4-BE49-F238E27FC236}">
                <a16:creationId xmlns:a16="http://schemas.microsoft.com/office/drawing/2014/main" id="{843DA2E1-8E79-4CCA-A167-FB19626893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6">
            <a:extLst>
              <a:ext uri="{FF2B5EF4-FFF2-40B4-BE49-F238E27FC236}">
                <a16:creationId xmlns:a16="http://schemas.microsoft.com/office/drawing/2014/main" id="{6D0E7973-6377-42CE-B430-3943449C06B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9EFBF30B-1669-40E5-8FB7-C553743B486A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10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43011" name="Rectangle 1">
            <a:extLst>
              <a:ext uri="{FF2B5EF4-FFF2-40B4-BE49-F238E27FC236}">
                <a16:creationId xmlns:a16="http://schemas.microsoft.com/office/drawing/2014/main" id="{944EF150-2C93-435E-BBE4-A2EDD2A73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30CCC46F-65FF-448D-8AF4-7E5048CA4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6">
            <a:extLst>
              <a:ext uri="{FF2B5EF4-FFF2-40B4-BE49-F238E27FC236}">
                <a16:creationId xmlns:a16="http://schemas.microsoft.com/office/drawing/2014/main" id="{6D0E7973-6377-42CE-B430-3943449C06B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9EFBF30B-1669-40E5-8FB7-C553743B486A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11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43011" name="Rectangle 1">
            <a:extLst>
              <a:ext uri="{FF2B5EF4-FFF2-40B4-BE49-F238E27FC236}">
                <a16:creationId xmlns:a16="http://schemas.microsoft.com/office/drawing/2014/main" id="{944EF150-2C93-435E-BBE4-A2EDD2A73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30CCC46F-65FF-448D-8AF4-7E5048CA4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731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6">
            <a:extLst>
              <a:ext uri="{FF2B5EF4-FFF2-40B4-BE49-F238E27FC236}">
                <a16:creationId xmlns:a16="http://schemas.microsoft.com/office/drawing/2014/main" id="{BBC3BEAA-A515-4704-89B1-B1C9E44E90D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85800" algn="l"/>
                <a:tab pos="1373188" algn="l"/>
                <a:tab pos="2058988" algn="l"/>
                <a:tab pos="27463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89F722D9-29D9-4964-9F94-6FB56545212F}" type="slidenum">
              <a:rPr lang="en-GB" altLang="pt-BR" sz="1300" smtClean="0">
                <a:ea typeface="MS Gothic" panose="020B0609070205080204" pitchFamily="4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12</a:t>
            </a:fld>
            <a:endParaRPr lang="en-GB" altLang="pt-BR" sz="1300">
              <a:ea typeface="MS Gothic" panose="020B0609070205080204" pitchFamily="49" charset="-128"/>
            </a:endParaRPr>
          </a:p>
        </p:txBody>
      </p:sp>
      <p:sp>
        <p:nvSpPr>
          <p:cNvPr id="45059" name="Rectangle 1">
            <a:extLst>
              <a:ext uri="{FF2B5EF4-FFF2-40B4-BE49-F238E27FC236}">
                <a16:creationId xmlns:a16="http://schemas.microsoft.com/office/drawing/2014/main" id="{D35D1BDF-A862-4F57-B756-FD7AD9F00D2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76288"/>
            <a:ext cx="6823075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60" name="Rectangle 2">
            <a:extLst>
              <a:ext uri="{FF2B5EF4-FFF2-40B4-BE49-F238E27FC236}">
                <a16:creationId xmlns:a16="http://schemas.microsoft.com/office/drawing/2014/main" id="{E419AE45-75E5-464F-88D5-C8696674A6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78488" cy="4513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TitleHD.png">
            <a:extLst>
              <a:ext uri="{FF2B5EF4-FFF2-40B4-BE49-F238E27FC236}">
                <a16:creationId xmlns:a16="http://schemas.microsoft.com/office/drawing/2014/main" id="{D9F9F06F-4919-48E7-879D-8BE419A45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7926" y="2165240"/>
            <a:ext cx="7934368" cy="2669216"/>
          </a:xfrm>
        </p:spPr>
        <p:txBody>
          <a:bodyPr anchor="b"/>
          <a:lstStyle>
            <a:lvl1pPr algn="r">
              <a:defRPr sz="5291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67926" y="4834458"/>
            <a:ext cx="7934368" cy="1549267"/>
          </a:xfrm>
        </p:spPr>
        <p:txBody>
          <a:bodyPr anchor="t"/>
          <a:lstStyle>
            <a:lvl1pPr marL="0" indent="0" algn="r">
              <a:buNone/>
              <a:defRPr sz="1984" cap="all">
                <a:solidFill>
                  <a:schemeClr val="tx1"/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2C01755-5716-4FDF-B1CD-B664CBD4BE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47263" y="6470650"/>
            <a:ext cx="1763712" cy="4175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06236EF-D99A-4B19-87C5-2C1E2AA90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6470650"/>
            <a:ext cx="5395912" cy="4175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6F4E37-9549-4F90-BF5E-C49B3EAE3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5113" y="6470650"/>
            <a:ext cx="606425" cy="4175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1F3ABA-3289-4840-A7C1-7C8519F423DE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3020132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elestia-R1---OverlayContentHD.png">
            <a:extLst>
              <a:ext uri="{FF2B5EF4-FFF2-40B4-BE49-F238E27FC236}">
                <a16:creationId xmlns:a16="http://schemas.microsoft.com/office/drawing/2014/main" id="{0B85435F-0843-4125-9653-F54E090A6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8" y="5217107"/>
            <a:ext cx="11168315" cy="624724"/>
          </a:xfrm>
        </p:spPr>
        <p:txBody>
          <a:bodyPr anchor="b"/>
          <a:lstStyle>
            <a:lvl1pPr algn="l">
              <a:defRPr sz="2646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11975" y="1027481"/>
            <a:ext cx="9656341" cy="348880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764"/>
            </a:lvl1pPr>
            <a:lvl2pPr marL="503972" indent="0">
              <a:buNone/>
              <a:defRPr sz="1764"/>
            </a:lvl2pPr>
            <a:lvl3pPr marL="1007943" indent="0">
              <a:buNone/>
              <a:defRPr sz="176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pt-BR" noProof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988" y="5841831"/>
            <a:ext cx="11168315" cy="544226"/>
          </a:xfrm>
        </p:spPr>
        <p:txBody>
          <a:bodyPr anchor="t"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B7FCD2C-4A9B-4ED0-823E-6E202C6B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4AE424A4-E0AF-44DB-A361-435C11EA0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44B40965-04BC-4686-910B-DAE07B5B0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80771E-BD0F-442C-9452-71FB1F929324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3595158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ContentHD.png">
            <a:extLst>
              <a:ext uri="{FF2B5EF4-FFF2-40B4-BE49-F238E27FC236}">
                <a16:creationId xmlns:a16="http://schemas.microsoft.com/office/drawing/2014/main" id="{0F0FCF79-6DE3-449B-B6CB-BAA8F1CE8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9" y="671973"/>
            <a:ext cx="11168315" cy="3443851"/>
          </a:xfrm>
        </p:spPr>
        <p:txBody>
          <a:bodyPr/>
          <a:lstStyle>
            <a:lvl1pPr algn="l">
              <a:defRPr sz="3527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988" y="4787794"/>
            <a:ext cx="11168316" cy="1595931"/>
          </a:xfrm>
        </p:spPr>
        <p:txBody>
          <a:bodyPr/>
          <a:lstStyle>
            <a:lvl1pPr marL="0" indent="0" algn="l">
              <a:buNone/>
              <a:defRPr sz="2205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2286549-F1E4-4072-B6AE-AEC017188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073866A-538F-43E2-97D0-DACDA3680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304557-CFB3-4509-BB2C-A9B3F8EC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C66511-31DE-494E-84C3-287F079DC819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451019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Celestia-R1---OverlayContentHD.png">
            <a:extLst>
              <a:ext uri="{FF2B5EF4-FFF2-40B4-BE49-F238E27FC236}">
                <a16:creationId xmlns:a16="http://schemas.microsoft.com/office/drawing/2014/main" id="{CA0F7946-3C37-4F51-87DF-AE98AC6F0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id="{7914C6B7-E693-4D07-AF8E-6657B4FCCE75}"/>
              </a:ext>
            </a:extLst>
          </p:cNvPr>
          <p:cNvSpPr txBox="1"/>
          <p:nvPr/>
        </p:nvSpPr>
        <p:spPr>
          <a:xfrm>
            <a:off x="11285538" y="3024188"/>
            <a:ext cx="671512" cy="644525"/>
          </a:xfrm>
          <a:prstGeom prst="rect">
            <a:avLst/>
          </a:prstGeom>
        </p:spPr>
        <p:txBody>
          <a:bodyPr lIns="100796" tIns="50398" rIns="100796" bIns="5039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818" dirty="0">
                <a:effectLst/>
                <a:latin typeface="+mn-lt"/>
              </a:rPr>
              <a:t>”</a:t>
            </a: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A6A7C4B1-DFB8-4E29-8412-50F00E3CA321}"/>
              </a:ext>
            </a:extLst>
          </p:cNvPr>
          <p:cNvSpPr txBox="1"/>
          <p:nvPr/>
        </p:nvSpPr>
        <p:spPr>
          <a:xfrm>
            <a:off x="538163" y="908050"/>
            <a:ext cx="671512" cy="644525"/>
          </a:xfrm>
          <a:prstGeom prst="rect">
            <a:avLst/>
          </a:prstGeom>
        </p:spPr>
        <p:txBody>
          <a:bodyPr lIns="100796" tIns="50398" rIns="100796" bIns="5039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818" dirty="0">
                <a:effectLst/>
                <a:latin typeface="+mn-lt"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3820" y="671973"/>
            <a:ext cx="10527823" cy="3023869"/>
          </a:xfrm>
        </p:spPr>
        <p:txBody>
          <a:bodyPr/>
          <a:lstStyle>
            <a:lvl1pPr algn="l">
              <a:defRPr sz="3527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10236" y="3695841"/>
            <a:ext cx="10294991" cy="419982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7823" y="4787794"/>
            <a:ext cx="11191398" cy="1595931"/>
          </a:xfrm>
        </p:spPr>
        <p:txBody>
          <a:bodyPr/>
          <a:lstStyle>
            <a:lvl1pPr marL="0" indent="0" algn="l">
              <a:buNone/>
              <a:defRPr sz="2205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E682AB3-F0CD-46A6-9595-21290A153F6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335BD7F-EAC2-41DA-9594-21F3540002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3754F7C-275A-431D-B95C-8FAE04CA29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7EBEA1-7721-4F9C-B975-E81924C07ACF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1149323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Celestia-R1---OverlayContentHD.png">
            <a:extLst>
              <a:ext uri="{FF2B5EF4-FFF2-40B4-BE49-F238E27FC236}">
                <a16:creationId xmlns:a16="http://schemas.microsoft.com/office/drawing/2014/main" id="{0F8EA401-680E-48D3-A170-097AE8B1E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90" y="3647098"/>
            <a:ext cx="11168313" cy="1619080"/>
          </a:xfrm>
        </p:spPr>
        <p:txBody>
          <a:bodyPr anchor="b"/>
          <a:lstStyle>
            <a:lvl1pPr algn="l">
              <a:defRPr sz="3527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989" y="5266178"/>
            <a:ext cx="11168314" cy="948432"/>
          </a:xfrm>
        </p:spPr>
        <p:txBody>
          <a:bodyPr anchor="t"/>
          <a:lstStyle>
            <a:lvl1pPr marL="0" indent="0" algn="l">
              <a:buNone/>
              <a:defRPr sz="2205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3D987B-539F-4279-A031-76DE65039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A097C85-8CAB-4275-A90D-32D119976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23C263-97D9-4132-900B-80E70AEE7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A15BF-13C6-4339-AE9C-DB437D6928DD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37542005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Celestia-R1---OverlayContentHD.png">
            <a:extLst>
              <a:ext uri="{FF2B5EF4-FFF2-40B4-BE49-F238E27FC236}">
                <a16:creationId xmlns:a16="http://schemas.microsoft.com/office/drawing/2014/main" id="{A9396A04-1F8A-4588-80D0-822454128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2">
            <a:extLst>
              <a:ext uri="{FF2B5EF4-FFF2-40B4-BE49-F238E27FC236}">
                <a16:creationId xmlns:a16="http://schemas.microsoft.com/office/drawing/2014/main" id="{67CF5DB1-56A7-4404-B7CF-BC0E5704ED7B}"/>
              </a:ext>
            </a:extLst>
          </p:cNvPr>
          <p:cNvSpPr txBox="1"/>
          <p:nvPr/>
        </p:nvSpPr>
        <p:spPr>
          <a:xfrm>
            <a:off x="11285538" y="3024188"/>
            <a:ext cx="671512" cy="644525"/>
          </a:xfrm>
          <a:prstGeom prst="rect">
            <a:avLst/>
          </a:prstGeom>
        </p:spPr>
        <p:txBody>
          <a:bodyPr lIns="100796" tIns="50398" rIns="100796" bIns="5039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818" dirty="0">
                <a:effectLst/>
                <a:latin typeface="+mn-lt"/>
              </a:rPr>
              <a:t>”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D8D0E476-8917-4F46-9260-8EC65053739E}"/>
              </a:ext>
            </a:extLst>
          </p:cNvPr>
          <p:cNvSpPr txBox="1"/>
          <p:nvPr/>
        </p:nvSpPr>
        <p:spPr>
          <a:xfrm>
            <a:off x="538163" y="908050"/>
            <a:ext cx="671512" cy="644525"/>
          </a:xfrm>
          <a:prstGeom prst="rect">
            <a:avLst/>
          </a:prstGeom>
        </p:spPr>
        <p:txBody>
          <a:bodyPr lIns="100796" tIns="50398" rIns="100796" bIns="5039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818" dirty="0">
                <a:effectLst/>
                <a:latin typeface="+mn-lt"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093820" y="671973"/>
            <a:ext cx="10527823" cy="3023869"/>
          </a:xfrm>
        </p:spPr>
        <p:txBody>
          <a:bodyPr/>
          <a:lstStyle>
            <a:lvl1pPr algn="l">
              <a:defRPr sz="3527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55987" y="4283816"/>
            <a:ext cx="11172735" cy="979958"/>
          </a:xfrm>
        </p:spPr>
        <p:txBody>
          <a:bodyPr anchor="b"/>
          <a:lstStyle>
            <a:lvl1pPr>
              <a:buNone/>
              <a:defRPr lang="en-US" sz="2646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986" y="5263774"/>
            <a:ext cx="11172735" cy="1119952"/>
          </a:xfrm>
        </p:spPr>
        <p:txBody>
          <a:bodyPr anchor="t"/>
          <a:lstStyle>
            <a:lvl1pPr marL="0" indent="0" algn="l">
              <a:buNone/>
              <a:defRPr sz="1984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9D61B01-FF89-4813-9652-BF1A5A020B7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18CECB7-FF12-425C-888E-6B514D158B4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F7748CB-0198-4571-8ED7-B9734126687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B4265D-49AD-4FAF-908F-DB4FEDBF1BEC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839788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elestia-R1---OverlayContentHD.png">
            <a:extLst>
              <a:ext uri="{FF2B5EF4-FFF2-40B4-BE49-F238E27FC236}">
                <a16:creationId xmlns:a16="http://schemas.microsoft.com/office/drawing/2014/main" id="{B4273D32-FAEE-4587-8D22-404D17FEF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9" y="671973"/>
            <a:ext cx="11168315" cy="3023869"/>
          </a:xfrm>
        </p:spPr>
        <p:txBody>
          <a:bodyPr/>
          <a:lstStyle>
            <a:lvl1pPr>
              <a:defRPr lang="en-US" b="0" dirty="0"/>
            </a:lvl1pPr>
          </a:lstStyle>
          <a:p>
            <a:pPr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55989" y="3863834"/>
            <a:ext cx="11168316" cy="923960"/>
          </a:xfrm>
        </p:spPr>
        <p:txBody>
          <a:bodyPr anchor="b"/>
          <a:lstStyle>
            <a:lvl1pPr>
              <a:buNone/>
              <a:defRPr lang="en-US" sz="3086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988" y="4787794"/>
            <a:ext cx="11168316" cy="1595931"/>
          </a:xfrm>
        </p:spPr>
        <p:txBody>
          <a:bodyPr anchor="t"/>
          <a:lstStyle>
            <a:lvl1pPr marL="0" indent="0" algn="l">
              <a:buNone/>
              <a:defRPr sz="1984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A6677A1-BC40-4DD5-8A3F-65B8E0B3AC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EB2A8F6-E32F-470D-B044-47878D2C1F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2FA265-382F-4B42-B173-A9E7A4EB89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A0371-D578-4505-8F60-DABAB8261ED1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216362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ContentHD.png">
            <a:extLst>
              <a:ext uri="{FF2B5EF4-FFF2-40B4-BE49-F238E27FC236}">
                <a16:creationId xmlns:a16="http://schemas.microsoft.com/office/drawing/2014/main" id="{F781738F-B2A9-48F2-A61E-FE107FB0A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5989" y="671972"/>
            <a:ext cx="11168313" cy="160526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073DE62-238D-4508-BC6A-A1E0D164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9D722FA-4D7C-456C-A612-30CFA07E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4D60B7C-6587-4B46-9561-B9FA4A512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DF0CB-C15E-4B2E-846B-E1095760400E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1925116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ContentHD.png">
            <a:extLst>
              <a:ext uri="{FF2B5EF4-FFF2-40B4-BE49-F238E27FC236}">
                <a16:creationId xmlns:a16="http://schemas.microsoft.com/office/drawing/2014/main" id="{A269BF64-CDFA-42A7-B0AF-EA15956B6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4836" y="671970"/>
            <a:ext cx="2379466" cy="571175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5987" y="671971"/>
            <a:ext cx="8633684" cy="5711754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284DAA0-7573-4D3F-A10B-952DF6B5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D293297-EA8A-476B-A3A0-DB791CA7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2962D4F-C871-429E-A700-E9E279485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6C8CBB-6B51-4988-9F96-6ACF1DD343A6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7738053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" y="-1"/>
            <a:ext cx="13439775" cy="7351738"/>
          </a:xfrm>
        </p:spPr>
        <p:txBody>
          <a:bodyPr/>
          <a:lstStyle>
            <a:lvl1pPr algn="ctr">
              <a:buFontTx/>
              <a:buNone/>
              <a:defRPr sz="72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003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87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ContentHD.png">
            <a:extLst>
              <a:ext uri="{FF2B5EF4-FFF2-40B4-BE49-F238E27FC236}">
                <a16:creationId xmlns:a16="http://schemas.microsoft.com/office/drawing/2014/main" id="{2B50E439-D3D1-4DC2-95B1-B7C057DFC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FB9F3B5-0B08-4C77-9EFF-F2E7A28D2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D19FC31-F7D8-4109-B3BA-A0F1EDF6B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86C36A9-F3C8-40BE-BA1C-9B65A97D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7BD240-674D-421A-BFCD-47A637F30015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78063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3398" y="207963"/>
            <a:ext cx="12952980" cy="7143750"/>
          </a:xfrm>
        </p:spPr>
        <p:txBody>
          <a:bodyPr/>
          <a:lstStyle>
            <a:lvl1pPr algn="ctr">
              <a:buNone/>
              <a:defRPr sz="7200" b="1">
                <a:latin typeface="Trebuchet MS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6001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933" y="-6377"/>
            <a:ext cx="12091564" cy="1260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19612" y="1636713"/>
            <a:ext cx="12000555" cy="5715000"/>
          </a:xfrm>
        </p:spPr>
        <p:txBody>
          <a:bodyPr/>
          <a:lstStyle>
            <a:lvl1pPr algn="ctr">
              <a:buFontTx/>
              <a:buNone/>
              <a:defRPr sz="7200" b="1">
                <a:latin typeface="Trebuchet MS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5543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0E49A81-F968-4896-A8C4-4E33EECDE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9EFA693-3E32-41DC-933A-617759EA8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82D83C6-9BE9-43F3-A0E2-33C82FCC9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51273-8313-4AC8-ABC0-4D11C0121FB7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42461802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933" y="-6377"/>
            <a:ext cx="12091564" cy="1260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19612" y="1636713"/>
            <a:ext cx="12000555" cy="5715000"/>
          </a:xfrm>
        </p:spPr>
        <p:txBody>
          <a:bodyPr/>
          <a:lstStyle>
            <a:lvl1pPr algn="ctr">
              <a:buFontTx/>
              <a:buNone/>
              <a:defRPr sz="7200" b="1">
                <a:latin typeface="Trebuchet MS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48464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671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3398" y="207963"/>
            <a:ext cx="12952980" cy="7143750"/>
          </a:xfrm>
        </p:spPr>
        <p:txBody>
          <a:bodyPr/>
          <a:lstStyle>
            <a:lvl1pPr algn="ctr">
              <a:buNone/>
              <a:defRPr sz="7200" b="1">
                <a:solidFill>
                  <a:srgbClr val="002060"/>
                </a:solidFill>
                <a:latin typeface="Trebuchet MS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4796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elestia-R1---OverlayContentHD.png">
            <a:extLst>
              <a:ext uri="{FF2B5EF4-FFF2-40B4-BE49-F238E27FC236}">
                <a16:creationId xmlns:a16="http://schemas.microsoft.com/office/drawing/2014/main" id="{E1109B19-26A3-46C5-A0AE-E93F29B0E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8" y="3647098"/>
            <a:ext cx="11168315" cy="1619080"/>
          </a:xfrm>
        </p:spPr>
        <p:txBody>
          <a:bodyPr anchor="b"/>
          <a:lstStyle>
            <a:lvl1pPr algn="l">
              <a:defRPr sz="4409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986" y="5266178"/>
            <a:ext cx="11168316" cy="948432"/>
          </a:xfrm>
        </p:spPr>
        <p:txBody>
          <a:bodyPr anchor="t"/>
          <a:lstStyle>
            <a:lvl1pPr marL="0" indent="0" algn="l">
              <a:buNone/>
              <a:defRPr sz="2205" cap="all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82B8F23-432D-485B-AF15-5962E9355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86C7BF7-0D4D-42AE-8E15-6C3714AEC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95E0BB-37AE-4502-8F2D-BB9F6470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D22474-1C38-49ED-AD0A-D80366F3DBF4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3732289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elestia-R1---OverlayContentHD.png">
            <a:extLst>
              <a:ext uri="{FF2B5EF4-FFF2-40B4-BE49-F238E27FC236}">
                <a16:creationId xmlns:a16="http://schemas.microsoft.com/office/drawing/2014/main" id="{6863AADE-B12C-4ACA-ABBA-D190D2D51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90" y="2361232"/>
            <a:ext cx="5506575" cy="402249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7730" y="2361233"/>
            <a:ext cx="5506573" cy="402249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0F0426EA-5C27-4DFF-BF3F-8522E9B20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E1E28D63-20CD-4992-A0E9-043B414CD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5211BA2-4D73-4ACB-9F6B-8345406A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43192-767C-4DFB-A226-0707FC325225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168375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3319" y="2445229"/>
            <a:ext cx="5190996" cy="635222"/>
          </a:xfrm>
        </p:spPr>
        <p:txBody>
          <a:bodyPr anchor="b">
            <a:noAutofit/>
          </a:bodyPr>
          <a:lstStyle>
            <a:lvl1pPr marL="0" indent="0">
              <a:buNone/>
              <a:defRPr sz="308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989" y="3163865"/>
            <a:ext cx="5508327" cy="3219859"/>
          </a:xfrm>
        </p:spPr>
        <p:txBody>
          <a:bodyPr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9892" y="2454562"/>
            <a:ext cx="5206163" cy="635222"/>
          </a:xfrm>
        </p:spPr>
        <p:txBody>
          <a:bodyPr anchor="b">
            <a:noAutofit/>
          </a:bodyPr>
          <a:lstStyle>
            <a:lvl1pPr marL="0" indent="0">
              <a:buNone/>
              <a:defRPr sz="308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480" y="3163865"/>
            <a:ext cx="5506575" cy="3219859"/>
          </a:xfrm>
        </p:spPr>
        <p:txBody>
          <a:bodyPr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EE417A5-2ACC-4889-8167-E2FF4D75A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747737B-6391-45CC-A066-39D166EC7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4446900-2358-4A62-8E5F-3BC472F8B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A029DC-DDBB-4650-AF9A-64C1C7D91BA7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932936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Celestia-R1---OverlayContentHD.png">
            <a:extLst>
              <a:ext uri="{FF2B5EF4-FFF2-40B4-BE49-F238E27FC236}">
                <a16:creationId xmlns:a16="http://schemas.microsoft.com/office/drawing/2014/main" id="{E0AF2F07-4760-4F54-9662-7939610CF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86882EC6-2F4E-4A72-8310-E74CAC37E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3DB4207-2D91-456E-98B8-ECE2FC91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E48EA062-BF2E-467A-ABAC-D47474688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474822-F03D-4376-918A-693E3078F8E8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3928569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elestia-R1---OverlayContentHD.png">
            <a:extLst>
              <a:ext uri="{FF2B5EF4-FFF2-40B4-BE49-F238E27FC236}">
                <a16:creationId xmlns:a16="http://schemas.microsoft.com/office/drawing/2014/main" id="{067D2EF1-9BF2-49A5-8864-9AC2DB9B5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5CDDFEA9-227A-4DC4-A60B-800F064FD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C312EE8-7836-4951-895A-0318CBFC9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BD9C755-DEFE-414D-8F43-2C25FD92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ED6DC9-201A-48C2-BA0D-1BA4A1BB8350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63464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elestia-R1---OverlayContentHD.png">
            <a:extLst>
              <a:ext uri="{FF2B5EF4-FFF2-40B4-BE49-F238E27FC236}">
                <a16:creationId xmlns:a16="http://schemas.microsoft.com/office/drawing/2014/main" id="{A80EB6FA-845B-490B-A664-1EB778B01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8" y="2286568"/>
            <a:ext cx="4057601" cy="1511935"/>
          </a:xfrm>
        </p:spPr>
        <p:txBody>
          <a:bodyPr anchor="b"/>
          <a:lstStyle>
            <a:lvl1pPr algn="l">
              <a:defRPr sz="2646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3915" y="671972"/>
            <a:ext cx="6800387" cy="571175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988" y="3798503"/>
            <a:ext cx="4057601" cy="2015913"/>
          </a:xfrm>
        </p:spPr>
        <p:txBody>
          <a:bodyPr anchor="t"/>
          <a:lstStyle>
            <a:lvl1pPr marL="0" indent="0">
              <a:buNone/>
              <a:defRPr sz="1764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0622FBC-833C-4168-9CAE-2E7180A7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62C4448D-42A9-4BD0-8C20-A1A30A4AC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FA90BEB4-5927-455A-B55E-D54C5180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FEAA92-3BF6-4DFC-A6C5-F91CFBA0B12D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1165328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elestia-R1---OverlayContentHD.png">
            <a:extLst>
              <a:ext uri="{FF2B5EF4-FFF2-40B4-BE49-F238E27FC236}">
                <a16:creationId xmlns:a16="http://schemas.microsoft.com/office/drawing/2014/main" id="{C0B1C8D3-DBE3-45F2-A03F-959DE73A9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6600" cy="755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988" y="1763924"/>
            <a:ext cx="6795567" cy="1511935"/>
          </a:xfrm>
        </p:spPr>
        <p:txBody>
          <a:bodyPr anchor="b"/>
          <a:lstStyle>
            <a:lvl1pPr algn="l">
              <a:defRPr sz="3086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07541" y="1007957"/>
            <a:ext cx="3616761" cy="5039783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764"/>
            </a:lvl1pPr>
            <a:lvl2pPr marL="503972" indent="0">
              <a:buNone/>
              <a:defRPr sz="1764"/>
            </a:lvl2pPr>
            <a:lvl3pPr marL="1007943" indent="0">
              <a:buNone/>
              <a:defRPr sz="176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pt-BR" noProof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988" y="3275859"/>
            <a:ext cx="6795567" cy="2015913"/>
          </a:xfrm>
        </p:spPr>
        <p:txBody>
          <a:bodyPr anchor="t"/>
          <a:lstStyle>
            <a:lvl1pPr marL="0" indent="0">
              <a:buNone/>
              <a:defRPr sz="1984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3320E5F-5339-42E0-BB26-73E77A9DD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25932439-E707-4AF3-A545-79E33FC64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2CBE0251-1762-4E3E-A69A-E16A1FC2C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78DCEC-75C2-4F39-839F-B158EC400D09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  <p:extLst>
      <p:ext uri="{BB962C8B-B14F-4D97-AF65-F5344CB8AC3E}">
        <p14:creationId xmlns:p14="http://schemas.microsoft.com/office/powerpoint/2010/main" val="2694486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3F46D7-B428-4513-98B0-543815FCF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671513"/>
            <a:ext cx="11168063" cy="160496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89C1DE1F-233B-46F0-8ED0-79F506B26C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2360613"/>
            <a:ext cx="11168063" cy="402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  <a:endParaRPr lang="en-US" alt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83C40-E1C4-478D-B11C-51AE7C1F6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469438" y="6470650"/>
            <a:ext cx="1763712" cy="4175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1B26F-C7E0-4453-B6D7-4118DE60C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5650" y="6470650"/>
            <a:ext cx="8629650" cy="4175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95A28-133E-4270-951E-BDBE7A6A1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17288" y="6470650"/>
            <a:ext cx="606425" cy="4175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B2C5DA13-98AB-41B9-84C9-D7B964EC0B1C}" type="slidenum">
              <a:rPr lang="en-GB" altLang="pt-BR"/>
              <a:pPr>
                <a:defRPr/>
              </a:pPr>
              <a:t>‹nº›</a:t>
            </a:fld>
            <a:endParaRPr lang="en-GB" altLang="pt-B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27" r:id="rId1"/>
    <p:sldLayoutId id="2147483928" r:id="rId2"/>
    <p:sldLayoutId id="2147483929" r:id="rId3"/>
    <p:sldLayoutId id="2147483930" r:id="rId4"/>
    <p:sldLayoutId id="2147483925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  <p:sldLayoutId id="2147483937" r:id="rId12"/>
    <p:sldLayoutId id="2147483938" r:id="rId13"/>
    <p:sldLayoutId id="2147483939" r:id="rId14"/>
    <p:sldLayoutId id="2147483940" r:id="rId15"/>
    <p:sldLayoutId id="2147483941" r:id="rId16"/>
    <p:sldLayoutId id="2147483942" r:id="rId17"/>
    <p:sldLayoutId id="2147483943" r:id="rId18"/>
    <p:sldLayoutId id="2147483944" r:id="rId19"/>
    <p:sldLayoutId id="2147483945" r:id="rId20"/>
    <p:sldLayoutId id="2147483946" r:id="rId21"/>
    <p:sldLayoutId id="2147483926" r:id="rId22"/>
    <p:sldLayoutId id="2147483947" r:id="rId23"/>
    <p:sldLayoutId id="2147483948" r:id="rId24"/>
    <p:sldLayoutId id="2147483949" r:id="rId25"/>
  </p:sldLayoutIdLst>
  <p:txStyles>
    <p:titleStyle>
      <a:lvl1pPr algn="l" defTabSz="503238" rtl="0" eaLnBrk="0" fontAlgn="base" hangingPunct="0">
        <a:spcBef>
          <a:spcPct val="0"/>
        </a:spcBef>
        <a:spcAft>
          <a:spcPct val="0"/>
        </a:spcAft>
        <a:defRPr sz="3900" kern="1200" cap="all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 Light" panose="020F0302020204030204" pitchFamily="34" charset="0"/>
        </a:defRPr>
      </a:lvl2pPr>
      <a:lvl3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 Light" panose="020F0302020204030204" pitchFamily="34" charset="0"/>
        </a:defRPr>
      </a:lvl3pPr>
      <a:lvl4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 Light" panose="020F0302020204030204" pitchFamily="34" charset="0"/>
        </a:defRPr>
      </a:lvl4pPr>
      <a:lvl5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 Light" panose="020F030202020403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14325" indent="-314325" algn="l" defTabSz="503238" rtl="0" eaLnBrk="0" fontAlgn="base" hangingPunct="0">
        <a:spcBef>
          <a:spcPct val="0"/>
        </a:spcBef>
        <a:spcAft>
          <a:spcPts val="11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817563" indent="-314325" algn="l" defTabSz="503238" rtl="0" eaLnBrk="0" fontAlgn="base" hangingPunct="0">
        <a:spcBef>
          <a:spcPct val="0"/>
        </a:spcBef>
        <a:spcAft>
          <a:spcPts val="11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322388" indent="-314325" algn="l" defTabSz="503238" rtl="0" eaLnBrk="0" fontAlgn="base" hangingPunct="0">
        <a:spcBef>
          <a:spcPct val="0"/>
        </a:spcBef>
        <a:spcAft>
          <a:spcPts val="11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188913" algn="l" defTabSz="503238" rtl="0" eaLnBrk="0" fontAlgn="base" hangingPunct="0">
        <a:spcBef>
          <a:spcPct val="0"/>
        </a:spcBef>
        <a:spcAft>
          <a:spcPts val="11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2203450" indent="-188913" algn="l" defTabSz="503238" rtl="0" eaLnBrk="0" fontAlgn="base" hangingPunct="0">
        <a:spcBef>
          <a:spcPct val="0"/>
        </a:spcBef>
        <a:spcAft>
          <a:spcPts val="11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jpe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7.png"/><Relationship Id="rId5" Type="http://schemas.openxmlformats.org/officeDocument/2006/relationships/image" Target="../media/image46.jpe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5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1A0CB-D4C5-456B-8750-FCBFA785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9913" y="2843213"/>
            <a:ext cx="7934325" cy="2670175"/>
          </a:xfrm>
        </p:spPr>
        <p:txBody>
          <a:bodyPr>
            <a:normAutofit fontScale="90000"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altLang="pt-BR" sz="9600" b="1" dirty="0">
                <a:solidFill>
                  <a:srgbClr val="FFD32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Web </a:t>
            </a:r>
            <a:r>
              <a:rPr lang="en-GB" altLang="pt-BR" sz="9600" b="1" dirty="0" err="1">
                <a:solidFill>
                  <a:srgbClr val="FFD32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Semântica</a:t>
            </a:r>
            <a:br>
              <a:rPr lang="en-GB" altLang="pt-BR" sz="96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GB" altLang="pt-BR" sz="5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Uma </a:t>
            </a:r>
            <a:r>
              <a:rPr lang="en-GB" altLang="pt-BR" sz="5400" b="1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introdução</a:t>
            </a:r>
            <a:r>
              <a:rPr lang="en-GB" altLang="pt-BR" sz="5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(BEM gentil)…</a:t>
            </a:r>
            <a:br>
              <a:rPr lang="en-GB" altLang="pt-BR" sz="96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1142F7-09B9-4AF2-ABA4-AA429F806F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73563" y="5651500"/>
            <a:ext cx="7934325" cy="1549400"/>
          </a:xfrm>
        </p:spPr>
        <p:txBody>
          <a:bodyPr rtlCol="0">
            <a:normAutofit/>
          </a:bodyPr>
          <a:lstStyle/>
          <a:p>
            <a:pPr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defRPr/>
            </a:pPr>
            <a:r>
              <a:rPr lang="pt-BR" dirty="0"/>
              <a:t>Prof. Dr. Sergio Serra</a:t>
            </a:r>
          </a:p>
          <a:p>
            <a:pPr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defRPr/>
            </a:pPr>
            <a:r>
              <a:rPr lang="pt-BR" dirty="0"/>
              <a:t>sergioserra@gmail.com</a:t>
            </a:r>
          </a:p>
          <a:p>
            <a:pPr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defRPr/>
            </a:pPr>
            <a:endParaRPr lang="pt-BR" dirty="0"/>
          </a:p>
        </p:txBody>
      </p:sp>
      <p:pic>
        <p:nvPicPr>
          <p:cNvPr id="7" name="Picture 6" descr="https://upload.wikimedia.org/wikipedia/commons/c/cd/Logo_UFRRJ_3.jpg">
            <a:extLst>
              <a:ext uri="{FF2B5EF4-FFF2-40B4-BE49-F238E27FC236}">
                <a16:creationId xmlns:a16="http://schemas.microsoft.com/office/drawing/2014/main" id="{8BA5FACE-4C3A-4663-A6FF-D053EF051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5700" y="395288"/>
            <a:ext cx="2327275" cy="284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4985E-6 -4.28391E-6 L 0.25006 0.250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97" y="12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50ED6DA-B901-4875-B3FB-430B069E589F}"/>
              </a:ext>
            </a:extLst>
          </p:cNvPr>
          <p:cNvSpPr/>
          <p:nvPr/>
        </p:nvSpPr>
        <p:spPr>
          <a:xfrm>
            <a:off x="9959975" y="0"/>
            <a:ext cx="3681413" cy="8172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41987" name="Picture 4" descr="Desespero! Precisamos de ao menos um candidato - Opinião Sem Medo!">
            <a:extLst>
              <a:ext uri="{FF2B5EF4-FFF2-40B4-BE49-F238E27FC236}">
                <a16:creationId xmlns:a16="http://schemas.microsoft.com/office/drawing/2014/main" id="{7AA44ADD-DA7D-4BB4-AA75-718CF5AE7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1275" y="0"/>
            <a:ext cx="13882688" cy="817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1">
            <a:extLst>
              <a:ext uri="{FF2B5EF4-FFF2-40B4-BE49-F238E27FC236}">
                <a16:creationId xmlns:a16="http://schemas.microsoft.com/office/drawing/2014/main" id="{8A016F0E-1670-44AA-92CD-7859C45C74CB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56288" y="-15875"/>
            <a:ext cx="7489825" cy="2484438"/>
          </a:xfrm>
        </p:spPr>
        <p:txBody>
          <a:bodyPr rtlCol="0">
            <a:normAutofit/>
          </a:bodyPr>
          <a:lstStyle/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 o </a:t>
            </a:r>
            <a:r>
              <a:rPr lang="en-GB" altLang="pt-BR" sz="6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</a:t>
            </a:r>
            <a:r>
              <a:rPr lang="en-GB" altLang="pt-BR" sz="6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professor</a:t>
            </a:r>
            <a:r>
              <a:rPr lang="en-GB" altLang="pt-BR" sz="8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D822791-2F17-4B82-A480-E028F7990512}"/>
              </a:ext>
            </a:extLst>
          </p:cNvPr>
          <p:cNvSpPr txBox="1"/>
          <p:nvPr/>
        </p:nvSpPr>
        <p:spPr>
          <a:xfrm>
            <a:off x="6578600" y="3197225"/>
            <a:ext cx="7058025" cy="37861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4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Lembra</a:t>
            </a:r>
            <a:r>
              <a:rPr lang="en-GB" altLang="pt-BR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-se que o HTML</a:t>
            </a:r>
            <a:r>
              <a:rPr lang="en-GB" alt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descreve</a:t>
            </a:r>
            <a:r>
              <a:rPr lang="en-GB" alt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estrutura</a:t>
            </a:r>
            <a:r>
              <a:rPr lang="en-GB" altLang="pt-BR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e</a:t>
            </a:r>
            <a:r>
              <a:rPr lang="en-GB" altLang="pt-BR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apresentação</a:t>
            </a:r>
            <a:r>
              <a:rPr lang="en-GB" altLang="pt-BR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da</a:t>
            </a:r>
            <a:r>
              <a:rPr lang="en-GB" alt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informação</a:t>
            </a:r>
            <a:r>
              <a:rPr lang="en-GB" altLang="pt-BR" sz="48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,</a:t>
            </a:r>
            <a:r>
              <a:rPr lang="en-GB" alt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ou</a:t>
            </a:r>
            <a:r>
              <a:rPr lang="en-GB" altLang="pt-BR" sz="48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seja</a:t>
            </a:r>
            <a:r>
              <a:rPr lang="en-GB" altLang="pt-BR" sz="48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, </a:t>
            </a:r>
            <a:r>
              <a:rPr lang="en-GB" altLang="pt-BR" sz="4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sintaxe</a:t>
            </a:r>
            <a:r>
              <a:rPr lang="en-GB" altLang="pt-BR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mas </a:t>
            </a:r>
            <a:r>
              <a:rPr lang="en-GB" altLang="pt-BR" sz="4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não</a:t>
            </a:r>
            <a:r>
              <a:rPr lang="en-GB" alt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GB" alt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 </a:t>
            </a:r>
            <a:r>
              <a:rPr lang="en-GB" altLang="pt-BR" sz="4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semântica</a:t>
            </a:r>
            <a:r>
              <a:rPr lang="en-GB" alt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50ED6DA-B901-4875-B3FB-430B069E589F}"/>
              </a:ext>
            </a:extLst>
          </p:cNvPr>
          <p:cNvSpPr/>
          <p:nvPr/>
        </p:nvSpPr>
        <p:spPr>
          <a:xfrm>
            <a:off x="9959975" y="0"/>
            <a:ext cx="3681413" cy="8172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41987" name="Picture 4" descr="Desespero! Precisamos de ao menos um candidato - Opinião Sem Medo!">
            <a:extLst>
              <a:ext uri="{FF2B5EF4-FFF2-40B4-BE49-F238E27FC236}">
                <a16:creationId xmlns:a16="http://schemas.microsoft.com/office/drawing/2014/main" id="{7AA44ADD-DA7D-4BB4-AA75-718CF5AE7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1275" y="0"/>
            <a:ext cx="13882688" cy="817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EBD2762-E76E-4638-B90C-1B37AD7D26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9" t="16661" r="3009" b="25234"/>
          <a:stretch/>
        </p:blipFill>
        <p:spPr>
          <a:xfrm>
            <a:off x="7151934" y="395461"/>
            <a:ext cx="5552879" cy="705678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C272EA0-D8B2-4648-8F03-71F0E0AE2173}"/>
              </a:ext>
            </a:extLst>
          </p:cNvPr>
          <p:cNvSpPr txBox="1"/>
          <p:nvPr/>
        </p:nvSpPr>
        <p:spPr>
          <a:xfrm>
            <a:off x="10509862" y="971525"/>
            <a:ext cx="2114681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Poster Compressed" panose="02070706080601050204" pitchFamily="18" charset="0"/>
              </a:rPr>
              <a:t>Computador?</a:t>
            </a:r>
          </a:p>
        </p:txBody>
      </p:sp>
    </p:spTree>
    <p:extLst>
      <p:ext uri="{BB962C8B-B14F-4D97-AF65-F5344CB8AC3E}">
        <p14:creationId xmlns:p14="http://schemas.microsoft.com/office/powerpoint/2010/main" val="29676749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4">
            <a:extLst>
              <a:ext uri="{FF2B5EF4-FFF2-40B4-BE49-F238E27FC236}">
                <a16:creationId xmlns:a16="http://schemas.microsoft.com/office/drawing/2014/main" id="{CC2B08F2-616B-453B-B4F7-DFA17390C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3449300" cy="755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Balão de Pensamento: Nuvem 2">
            <a:extLst>
              <a:ext uri="{FF2B5EF4-FFF2-40B4-BE49-F238E27FC236}">
                <a16:creationId xmlns:a16="http://schemas.microsoft.com/office/drawing/2014/main" id="{7239BC5A-0C24-4CF0-A1D9-EC022776BADE}"/>
              </a:ext>
            </a:extLst>
          </p:cNvPr>
          <p:cNvSpPr/>
          <p:nvPr/>
        </p:nvSpPr>
        <p:spPr>
          <a:xfrm>
            <a:off x="-409575" y="0"/>
            <a:ext cx="5400675" cy="2609850"/>
          </a:xfrm>
          <a:prstGeom prst="cloudCallout">
            <a:avLst>
              <a:gd name="adj1" fmla="val 81535"/>
              <a:gd name="adj2" fmla="val -348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dirty="0"/>
              <a:t>E se os computadores puderem entender o </a:t>
            </a:r>
            <a:r>
              <a:rPr lang="pt-BR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significado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dos dados</a:t>
            </a:r>
            <a:r>
              <a:rPr lang="pt-BR" sz="3200" dirty="0"/>
              <a:t>?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 sz="1600" dirty="0"/>
          </a:p>
        </p:txBody>
      </p:sp>
      <p:sp>
        <p:nvSpPr>
          <p:cNvPr id="4" name="Balão de Pensamento: Nuvem 3">
            <a:extLst>
              <a:ext uri="{FF2B5EF4-FFF2-40B4-BE49-F238E27FC236}">
                <a16:creationId xmlns:a16="http://schemas.microsoft.com/office/drawing/2014/main" id="{EFA95E59-617B-4D54-8C49-50006D816039}"/>
              </a:ext>
            </a:extLst>
          </p:cNvPr>
          <p:cNvSpPr/>
          <p:nvPr/>
        </p:nvSpPr>
        <p:spPr>
          <a:xfrm>
            <a:off x="9599613" y="3132138"/>
            <a:ext cx="5003800" cy="4427537"/>
          </a:xfrm>
          <a:prstGeom prst="cloudCallout">
            <a:avLst>
              <a:gd name="adj1" fmla="val -46545"/>
              <a:gd name="adj2" fmla="val -1016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Eles poderão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aprender sobre quais recursos estamos interessados e encontrar o que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queremos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 sz="20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4" descr="quarto bebê sáfari">
            <a:extLst>
              <a:ext uri="{FF2B5EF4-FFF2-40B4-BE49-F238E27FC236}">
                <a16:creationId xmlns:a16="http://schemas.microsoft.com/office/drawing/2014/main" id="{6BCA5730-3DA1-4092-92CE-A6A1F6A0F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0975"/>
            <a:ext cx="13560425" cy="813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6" name="Rectangle 1">
            <a:extLst>
              <a:ext uri="{FF2B5EF4-FFF2-40B4-BE49-F238E27FC236}">
                <a16:creationId xmlns:a16="http://schemas.microsoft.com/office/drawing/2014/main" id="{1E17E886-5D04-4315-9436-F7CA81AA2A60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242888" y="812800"/>
            <a:ext cx="12954000" cy="7143750"/>
          </a:xfrm>
        </p:spPr>
        <p:txBody>
          <a:bodyPr rtlCol="0">
            <a:normAutofit/>
          </a:bodyPr>
          <a:lstStyle/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+- </a:t>
            </a:r>
            <a:r>
              <a:rPr lang="en-GB" altLang="pt-BR" sz="6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</a:t>
            </a:r>
            <a:r>
              <a:rPr lang="en-GB" altLang="pt-BR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2001 </a:t>
            </a:r>
            <a:r>
              <a:rPr lang="en-GB" altLang="pt-BR" sz="6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nasceu</a:t>
            </a:r>
            <a:r>
              <a:rPr lang="en-GB" altLang="pt-BR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</a:t>
            </a:r>
          </a:p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endParaRPr lang="en-GB" altLang="pt-BR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13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</a:p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13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Semântica</a:t>
            </a:r>
            <a:endParaRPr lang="en-GB" altLang="pt-BR" sz="138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6E08D81-D394-415B-AADE-ACF267E03CAA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242888" y="5605463"/>
            <a:ext cx="12954000" cy="1916112"/>
          </a:xfrm>
        </p:spPr>
        <p:txBody>
          <a:bodyPr rtlCol="0">
            <a:normAutofit fontScale="92500"/>
          </a:bodyPr>
          <a:lstStyle/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dirty="0"/>
              <a:t>A Web </a:t>
            </a:r>
            <a:r>
              <a:rPr lang="en-GB" altLang="pt-BR" sz="6000" dirty="0" err="1"/>
              <a:t>Semântica</a:t>
            </a:r>
            <a:r>
              <a:rPr lang="en-GB" altLang="pt-BR" sz="6000" dirty="0"/>
              <a:t> é </a:t>
            </a:r>
            <a:r>
              <a:rPr lang="en-GB" altLang="pt-BR" sz="6000" dirty="0" err="1"/>
              <a:t>uma</a:t>
            </a:r>
            <a:r>
              <a:rPr lang="en-GB" altLang="pt-BR" sz="6000" dirty="0"/>
              <a:t> </a:t>
            </a:r>
            <a:r>
              <a:rPr lang="en-GB" altLang="pt-BR" sz="6000" dirty="0" err="1"/>
              <a:t>teia</a:t>
            </a:r>
            <a:r>
              <a:rPr lang="en-GB" altLang="pt-BR" sz="6000" dirty="0"/>
              <a:t> de </a:t>
            </a:r>
            <a:r>
              <a:rPr lang="en-GB" altLang="pt-BR" sz="6000" dirty="0" err="1"/>
              <a:t>recursos</a:t>
            </a:r>
            <a:r>
              <a:rPr lang="en-GB" altLang="pt-BR" sz="6000" dirty="0"/>
              <a:t> </a:t>
            </a:r>
            <a:r>
              <a:rPr lang="en-GB" altLang="pt-BR" sz="6000" dirty="0">
                <a:solidFill>
                  <a:srgbClr val="00B0F0"/>
                </a:solidFill>
              </a:rPr>
              <a:t>(dados+ </a:t>
            </a:r>
            <a:r>
              <a:rPr lang="en-GB" altLang="pt-BR" sz="6000" dirty="0" err="1">
                <a:solidFill>
                  <a:srgbClr val="00B0F0"/>
                </a:solidFill>
              </a:rPr>
              <a:t>relações</a:t>
            </a:r>
            <a:r>
              <a:rPr lang="en-GB" altLang="pt-BR" sz="6000" dirty="0">
                <a:solidFill>
                  <a:srgbClr val="00B0F0"/>
                </a:solidFill>
              </a:rPr>
              <a:t> + </a:t>
            </a:r>
            <a:r>
              <a:rPr lang="en-GB" altLang="pt-BR" sz="6000" dirty="0" err="1">
                <a:solidFill>
                  <a:srgbClr val="00B0F0"/>
                </a:solidFill>
              </a:rPr>
              <a:t>metadados</a:t>
            </a:r>
            <a:r>
              <a:rPr lang="en-GB" altLang="pt-BR" sz="6000" dirty="0">
                <a:solidFill>
                  <a:srgbClr val="00B0F0"/>
                </a:solidFill>
              </a:rPr>
              <a:t>)</a:t>
            </a:r>
          </a:p>
        </p:txBody>
      </p:sp>
      <p:pic>
        <p:nvPicPr>
          <p:cNvPr id="48131" name="Picture 1">
            <a:extLst>
              <a:ext uri="{FF2B5EF4-FFF2-40B4-BE49-F238E27FC236}">
                <a16:creationId xmlns:a16="http://schemas.microsoft.com/office/drawing/2014/main" id="{5BB08FA6-BE38-4962-AB54-D7D9804F5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31750"/>
            <a:ext cx="10547350" cy="578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AutoShape 5">
            <a:extLst>
              <a:ext uri="{FF2B5EF4-FFF2-40B4-BE49-F238E27FC236}">
                <a16:creationId xmlns:a16="http://schemas.microsoft.com/office/drawing/2014/main" id="{4F7E48ED-7BFF-49BF-A670-24A0822FA4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67488" y="36274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pt-BR" altLang="pt-BR"/>
          </a:p>
        </p:txBody>
      </p:sp>
      <p:pic>
        <p:nvPicPr>
          <p:cNvPr id="50179" name="Picture 7">
            <a:extLst>
              <a:ext uri="{FF2B5EF4-FFF2-40B4-BE49-F238E27FC236}">
                <a16:creationId xmlns:a16="http://schemas.microsoft.com/office/drawing/2014/main" id="{86E108DC-8F17-47A3-8480-3199F68CC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313" y="-36513"/>
            <a:ext cx="11233150" cy="842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D0A1D1F-2660-4779-B53B-ECB5FB51EFF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455613" y="3752850"/>
            <a:ext cx="4608512" cy="1916113"/>
          </a:xfrm>
        </p:spPr>
        <p:txBody>
          <a:bodyPr rtlCol="0">
            <a:normAutofit fontScale="85000" lnSpcReduction="10000"/>
          </a:bodyPr>
          <a:lstStyle/>
          <a:p>
            <a:pPr marL="31498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dirty="0" err="1"/>
              <a:t>Várias</a:t>
            </a:r>
            <a:r>
              <a:rPr lang="en-GB" altLang="pt-BR" sz="6000" dirty="0"/>
              <a:t> </a:t>
            </a:r>
            <a:r>
              <a:rPr lang="en-GB" altLang="pt-BR" sz="6000" dirty="0" err="1"/>
              <a:t>tecnologias</a:t>
            </a:r>
            <a:r>
              <a:rPr lang="en-GB" altLang="pt-BR" sz="6000" dirty="0"/>
              <a:t>…</a:t>
            </a:r>
            <a:endParaRPr lang="en-GB" altLang="pt-BR" sz="60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B5139FC-B122-4BBE-8466-E5C830F4C1B8}"/>
              </a:ext>
            </a:extLst>
          </p:cNvPr>
          <p:cNvGraphicFramePr/>
          <p:nvPr/>
        </p:nvGraphicFramePr>
        <p:xfrm>
          <a:off x="2471415" y="-972691"/>
          <a:ext cx="9649072" cy="7632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Content Placeholder 5" descr="semantic-web-layer-cake.png">
            <a:extLst>
              <a:ext uri="{FF2B5EF4-FFF2-40B4-BE49-F238E27FC236}">
                <a16:creationId xmlns:a16="http://schemas.microsoft.com/office/drawing/2014/main" id="{AF436768-7FFD-4BF3-83CC-D0CE31A1A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8" y="0"/>
            <a:ext cx="7200900" cy="756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CA2D42-5570-488C-AB8A-9B993667D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88" y="1503363"/>
            <a:ext cx="7416800" cy="1260475"/>
          </a:xfrm>
        </p:spPr>
        <p:txBody>
          <a:bodyPr>
            <a:normAutofit fontScale="90000"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pt-BR" sz="3968" dirty="0">
                <a:solidFill>
                  <a:schemeClr val="accent1">
                    <a:satMod val="1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Visão da Web Semântica</a:t>
            </a:r>
            <a:br>
              <a:rPr lang="pt-BR" sz="3968" dirty="0">
                <a:solidFill>
                  <a:schemeClr val="accent1">
                    <a:satMod val="1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4000" dirty="0">
                <a:solidFill>
                  <a:schemeClr val="accent1">
                    <a:satMod val="1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(ou “o bolo em camadas”)</a:t>
            </a:r>
            <a:endParaRPr lang="pt-BR" sz="3968" dirty="0">
              <a:solidFill>
                <a:schemeClr val="accent1">
                  <a:satMod val="1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3252" name="Group 10">
            <a:extLst>
              <a:ext uri="{FF2B5EF4-FFF2-40B4-BE49-F238E27FC236}">
                <a16:creationId xmlns:a16="http://schemas.microsoft.com/office/drawing/2014/main" id="{AFAA3E5A-0C2E-4E45-8B50-D62ECF4ACAFD}"/>
              </a:ext>
            </a:extLst>
          </p:cNvPr>
          <p:cNvGrpSpPr>
            <a:grpSpLocks/>
          </p:cNvGrpSpPr>
          <p:nvPr/>
        </p:nvGrpSpPr>
        <p:grpSpPr bwMode="auto">
          <a:xfrm>
            <a:off x="455613" y="5426075"/>
            <a:ext cx="5184775" cy="1314450"/>
            <a:chOff x="682594" y="5708663"/>
            <a:chExt cx="4760912" cy="952500"/>
          </a:xfrm>
        </p:grpSpPr>
        <p:pic>
          <p:nvPicPr>
            <p:cNvPr id="53253" name="Picture 4">
              <a:extLst>
                <a:ext uri="{FF2B5EF4-FFF2-40B4-BE49-F238E27FC236}">
                  <a16:creationId xmlns:a16="http://schemas.microsoft.com/office/drawing/2014/main" id="{F60BAF86-0871-4BB0-820F-3E1FD1B5E7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594" y="5708663"/>
              <a:ext cx="4760912" cy="952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  <p:pic>
          <p:nvPicPr>
            <p:cNvPr id="53254" name="Picture 4">
              <a:extLst>
                <a:ext uri="{FF2B5EF4-FFF2-40B4-BE49-F238E27FC236}">
                  <a16:creationId xmlns:a16="http://schemas.microsoft.com/office/drawing/2014/main" id="{94F378D3-EEAA-48F3-A3CF-63E1BC7897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bright="40000"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08" r="65488"/>
            <a:stretch>
              <a:fillRect/>
            </a:stretch>
          </p:blipFill>
          <p:spPr bwMode="auto">
            <a:xfrm>
              <a:off x="1754164" y="5708663"/>
              <a:ext cx="571504" cy="952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Placeholder 6">
            <a:extLst>
              <a:ext uri="{FF2B5EF4-FFF2-40B4-BE49-F238E27FC236}">
                <a16:creationId xmlns:a16="http://schemas.microsoft.com/office/drawing/2014/main" id="{E995BAAE-F0C3-41CA-8E50-32BBE4E48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26988" y="395288"/>
            <a:ext cx="13462001" cy="249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314325" indent="-314325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817563" indent="-314325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322388" indent="-314325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700213" indent="-188913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203450" indent="-188913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660650" indent="-188913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117850" indent="-188913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575050" indent="-188913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4032250" indent="-188913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pt-BR" sz="6000" b="1"/>
              <a:t>A Web Semântica pode ajudar a…</a:t>
            </a:r>
          </a:p>
          <a:p>
            <a:pPr algn="ctr" eaLnBrk="1" hangingPunct="1">
              <a:buFontTx/>
              <a:buNone/>
            </a:pPr>
            <a:endParaRPr lang="en-US" altLang="pt-BR" sz="6000" b="1"/>
          </a:p>
        </p:txBody>
      </p:sp>
      <p:graphicFrame>
        <p:nvGraphicFramePr>
          <p:cNvPr id="6" name="Diagram 8">
            <a:extLst>
              <a:ext uri="{FF2B5EF4-FFF2-40B4-BE49-F238E27FC236}">
                <a16:creationId xmlns:a16="http://schemas.microsoft.com/office/drawing/2014/main" id="{0039F21D-3E4F-4EFA-8809-EA635C922E12}"/>
              </a:ext>
            </a:extLst>
          </p:cNvPr>
          <p:cNvGraphicFramePr/>
          <p:nvPr/>
        </p:nvGraphicFramePr>
        <p:xfrm>
          <a:off x="2505045" y="2627709"/>
          <a:ext cx="8429684" cy="4608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118920C-30CA-4024-8346-52387BF685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488" y="922338"/>
            <a:ext cx="12001500" cy="1704975"/>
          </a:xfrm>
        </p:spPr>
        <p:txBody>
          <a:bodyPr rtlCol="0">
            <a:normAutofit fontScale="85000" lnSpcReduction="20000"/>
          </a:bodyPr>
          <a:lstStyle/>
          <a:p>
            <a:pPr eaLnBrk="1" hangingPunct="1">
              <a:defRPr/>
            </a:pPr>
            <a:r>
              <a:rPr lang="pt-BR" dirty="0"/>
              <a:t>Vamos estudar um “exemplo visual” bem simples...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715379A-2486-4F2E-A89D-8A72CE6FB712}"/>
              </a:ext>
            </a:extLst>
          </p:cNvPr>
          <p:cNvSpPr txBox="1">
            <a:spLocks noChangeArrowheads="1"/>
          </p:cNvSpPr>
          <p:nvPr/>
        </p:nvSpPr>
        <p:spPr>
          <a:xfrm>
            <a:off x="455613" y="3003550"/>
            <a:ext cx="12576175" cy="42322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314325" indent="-314325" algn="ctr" defTabSz="503238" rtl="0" fontAlgn="base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Tx/>
              <a:buNone/>
              <a:defRPr sz="7200" b="1" kern="1200">
                <a:solidFill>
                  <a:schemeClr val="dk1"/>
                </a:solidFill>
                <a:latin typeface="Trebuchet MS" pitchFamily="34" charset="0"/>
                <a:ea typeface="+mn-ea"/>
                <a:cs typeface="+mn-cs"/>
              </a:defRPr>
            </a:lvl1pPr>
            <a:lvl2pPr marL="817563" indent="-314325" algn="l" defTabSz="503238" rtl="0" fontAlgn="base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22388" indent="-314325" algn="l" defTabSz="503238" rtl="0" fontAlgn="base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700213" indent="-188913" algn="l" defTabSz="503238" rtl="0" fontAlgn="base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03450" indent="-188913" algn="l" defTabSz="503238" rtl="0" fontAlgn="base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995396" lvl="1" indent="-566757" defTabSz="503972" eaLnBrk="1" fontAlgn="auto" hangingPunct="1">
              <a:spcBef>
                <a:spcPts val="0"/>
              </a:spcBef>
              <a:spcAft>
                <a:spcPts val="1102"/>
              </a:spcAft>
              <a:buFont typeface="Corbel" pitchFamily="34" charset="0"/>
              <a:buAutoNum type="arabicPeriod"/>
              <a:tabLst>
                <a:tab pos="787426" algn="l"/>
                <a:tab pos="1147802" algn="l"/>
                <a:tab pos="1508175" algn="l"/>
                <a:tab pos="1868550" algn="l"/>
                <a:tab pos="2227337" algn="l"/>
                <a:tab pos="2587711" algn="l"/>
                <a:tab pos="2948087" algn="l"/>
                <a:tab pos="3308460" algn="l"/>
                <a:tab pos="3667247" algn="l"/>
                <a:tab pos="4027622" algn="l"/>
                <a:tab pos="4387996" algn="l"/>
                <a:tab pos="4748372" algn="l"/>
                <a:tab pos="5065882" algn="l"/>
                <a:tab pos="5789806" algn="l"/>
                <a:tab pos="6513730" algn="l"/>
                <a:tab pos="7237654" algn="l"/>
                <a:tab pos="7961578" algn="l"/>
                <a:tab pos="8685502" algn="l"/>
                <a:tab pos="9409426" algn="l"/>
              </a:tabLst>
              <a:defRPr/>
            </a:pP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Mapear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os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vários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dados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em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uma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representação</a:t>
            </a:r>
            <a:r>
              <a:rPr lang="en-GB" sz="3200" b="1" dirty="0">
                <a:solidFill>
                  <a:srgbClr val="002060"/>
                </a:solidFill>
                <a:latin typeface="Verdana" pitchFamily="34" charset="0"/>
              </a:rPr>
              <a:t> </a:t>
            </a: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abstrata</a:t>
            </a:r>
            <a:r>
              <a:rPr lang="en-GB" sz="3200" b="1" dirty="0">
                <a:solidFill>
                  <a:srgbClr val="002060"/>
                </a:solidFill>
                <a:latin typeface="Verdana" pitchFamily="34" charset="0"/>
              </a:rPr>
              <a:t> de dados</a:t>
            </a:r>
          </a:p>
          <a:p>
            <a:pPr marL="1154151" lvl="2" indent="-314982" defTabSz="503972" eaLnBrk="1" fontAlgn="auto" hangingPunct="1">
              <a:spcBef>
                <a:spcPts val="0"/>
              </a:spcBef>
              <a:spcAft>
                <a:spcPts val="1102"/>
              </a:spcAft>
              <a:buSzPct val="45000"/>
              <a:buFont typeface="Wingdings" pitchFamily="2" charset="2"/>
              <a:buChar char="§"/>
              <a:tabLst>
                <a:tab pos="787426" algn="l"/>
                <a:tab pos="1147802" algn="l"/>
                <a:tab pos="1508175" algn="l"/>
                <a:tab pos="1868550" algn="l"/>
                <a:tab pos="2227337" algn="l"/>
                <a:tab pos="2587711" algn="l"/>
                <a:tab pos="2948087" algn="l"/>
                <a:tab pos="3308460" algn="l"/>
                <a:tab pos="3667247" algn="l"/>
                <a:tab pos="4027622" algn="l"/>
                <a:tab pos="4387996" algn="l"/>
                <a:tab pos="4748372" algn="l"/>
                <a:tab pos="5065882" algn="l"/>
                <a:tab pos="5789806" algn="l"/>
                <a:tab pos="6513730" algn="l"/>
                <a:tab pos="7237654" algn="l"/>
                <a:tab pos="7961578" algn="l"/>
                <a:tab pos="8685502" algn="l"/>
                <a:tab pos="9409426" algn="l"/>
              </a:tabLst>
              <a:defRPr/>
            </a:pPr>
            <a:r>
              <a:rPr lang="en-GB" sz="2400" dirty="0" err="1">
                <a:solidFill>
                  <a:srgbClr val="000000"/>
                </a:solidFill>
                <a:latin typeface="Verdana" pitchFamily="34" charset="0"/>
              </a:rPr>
              <a:t>Tornar</a:t>
            </a:r>
            <a:r>
              <a:rPr lang="en-GB" sz="24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Verdana" pitchFamily="34" charset="0"/>
              </a:rPr>
              <a:t>os</a:t>
            </a:r>
            <a:r>
              <a:rPr lang="en-GB" sz="2400" dirty="0">
                <a:solidFill>
                  <a:srgbClr val="000000"/>
                </a:solidFill>
                <a:latin typeface="Verdana" pitchFamily="34" charset="0"/>
              </a:rPr>
              <a:t> dados </a:t>
            </a:r>
            <a:r>
              <a:rPr lang="en-GB" sz="2400" dirty="0" err="1">
                <a:solidFill>
                  <a:srgbClr val="000000"/>
                </a:solidFill>
                <a:latin typeface="Verdana" pitchFamily="34" charset="0"/>
              </a:rPr>
              <a:t>independentes</a:t>
            </a:r>
            <a:r>
              <a:rPr lang="en-GB" sz="2400" dirty="0">
                <a:solidFill>
                  <a:srgbClr val="000000"/>
                </a:solidFill>
                <a:latin typeface="Verdana" pitchFamily="34" charset="0"/>
              </a:rPr>
              <a:t> de </a:t>
            </a:r>
            <a:r>
              <a:rPr lang="en-GB" sz="2400" dirty="0" err="1">
                <a:solidFill>
                  <a:srgbClr val="000000"/>
                </a:solidFill>
                <a:latin typeface="Verdana" pitchFamily="34" charset="0"/>
              </a:rPr>
              <a:t>sua</a:t>
            </a:r>
            <a:r>
              <a:rPr lang="en-GB" sz="24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Verdana" pitchFamily="34" charset="0"/>
              </a:rPr>
              <a:t>representação</a:t>
            </a:r>
            <a:r>
              <a:rPr lang="en-GB" sz="2400" dirty="0">
                <a:solidFill>
                  <a:srgbClr val="000000"/>
                </a:solidFill>
                <a:latin typeface="Verdana" pitchFamily="34" charset="0"/>
              </a:rPr>
              <a:t> interna…</a:t>
            </a:r>
          </a:p>
          <a:p>
            <a:pPr marL="995396" lvl="1" indent="-566757" defTabSz="503972" eaLnBrk="1" fontAlgn="auto" hangingPunct="1">
              <a:spcBef>
                <a:spcPts val="0"/>
              </a:spcBef>
              <a:spcAft>
                <a:spcPts val="1102"/>
              </a:spcAft>
              <a:buFont typeface="Corbel" pitchFamily="34" charset="0"/>
              <a:buAutoNum type="arabicPeriod"/>
              <a:tabLst>
                <a:tab pos="787426" algn="l"/>
                <a:tab pos="1147802" algn="l"/>
                <a:tab pos="1508175" algn="l"/>
                <a:tab pos="1868550" algn="l"/>
                <a:tab pos="2227337" algn="l"/>
                <a:tab pos="2587711" algn="l"/>
                <a:tab pos="2948087" algn="l"/>
                <a:tab pos="3308460" algn="l"/>
                <a:tab pos="3667247" algn="l"/>
                <a:tab pos="4027622" algn="l"/>
                <a:tab pos="4387996" algn="l"/>
                <a:tab pos="4748372" algn="l"/>
                <a:tab pos="5065882" algn="l"/>
                <a:tab pos="5789806" algn="l"/>
                <a:tab pos="6513730" algn="l"/>
                <a:tab pos="7237654" algn="l"/>
                <a:tab pos="7961578" algn="l"/>
                <a:tab pos="8685502" algn="l"/>
                <a:tab pos="9409426" algn="l"/>
              </a:tabLst>
              <a:defRPr/>
            </a:pP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Combinar</a:t>
            </a:r>
            <a:r>
              <a:rPr lang="en-GB" sz="3200" i="1" dirty="0">
                <a:solidFill>
                  <a:schemeClr val="accent2"/>
                </a:solidFill>
                <a:latin typeface="Verdana" pitchFamily="34" charset="0"/>
              </a:rPr>
              <a:t> 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as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representações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resultantes</a:t>
            </a:r>
            <a:endParaRPr lang="en-GB" sz="3200" dirty="0">
              <a:solidFill>
                <a:srgbClr val="000000"/>
              </a:solidFill>
              <a:latin typeface="Verdana" pitchFamily="34" charset="0"/>
            </a:endParaRPr>
          </a:p>
          <a:p>
            <a:pPr marL="995396" lvl="1" indent="-566757" defTabSz="503972" eaLnBrk="1" fontAlgn="auto" hangingPunct="1">
              <a:spcBef>
                <a:spcPts val="0"/>
              </a:spcBef>
              <a:spcAft>
                <a:spcPts val="1102"/>
              </a:spcAft>
              <a:buFont typeface="Corbel" pitchFamily="34" charset="0"/>
              <a:buAutoNum type="arabicPeriod"/>
              <a:tabLst>
                <a:tab pos="787426" algn="l"/>
                <a:tab pos="1147802" algn="l"/>
                <a:tab pos="1508175" algn="l"/>
                <a:tab pos="1868550" algn="l"/>
                <a:tab pos="2227337" algn="l"/>
                <a:tab pos="2587711" algn="l"/>
                <a:tab pos="2948087" algn="l"/>
                <a:tab pos="3308460" algn="l"/>
                <a:tab pos="3667247" algn="l"/>
                <a:tab pos="4027622" algn="l"/>
                <a:tab pos="4387996" algn="l"/>
                <a:tab pos="4748372" algn="l"/>
                <a:tab pos="5065882" algn="l"/>
                <a:tab pos="5789806" algn="l"/>
                <a:tab pos="6513730" algn="l"/>
                <a:tab pos="7237654" algn="l"/>
                <a:tab pos="7961578" algn="l"/>
                <a:tab pos="8685502" algn="l"/>
                <a:tab pos="9409426" algn="l"/>
              </a:tabLst>
              <a:defRPr/>
            </a:pP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Fazer </a:t>
            </a: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consultas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no conjunto total.</a:t>
            </a:r>
          </a:p>
          <a:p>
            <a:pPr marL="995396" lvl="1" indent="-566757" defTabSz="503972" eaLnBrk="1" fontAlgn="auto" hangingPunct="1">
              <a:spcBef>
                <a:spcPts val="0"/>
              </a:spcBef>
              <a:spcAft>
                <a:spcPts val="1102"/>
              </a:spcAft>
              <a:buFont typeface="Corbel" pitchFamily="34" charset="0"/>
              <a:buAutoNum type="arabicPeriod"/>
              <a:tabLst>
                <a:tab pos="787426" algn="l"/>
                <a:tab pos="1147802" algn="l"/>
                <a:tab pos="1508175" algn="l"/>
                <a:tab pos="1868550" algn="l"/>
                <a:tab pos="2227337" algn="l"/>
                <a:tab pos="2587711" algn="l"/>
                <a:tab pos="2948087" algn="l"/>
                <a:tab pos="3308460" algn="l"/>
                <a:tab pos="3667247" algn="l"/>
                <a:tab pos="4027622" algn="l"/>
                <a:tab pos="4387996" algn="l"/>
                <a:tab pos="4748372" algn="l"/>
                <a:tab pos="5065882" algn="l"/>
                <a:tab pos="5789806" algn="l"/>
                <a:tab pos="6513730" algn="l"/>
                <a:tab pos="7237654" algn="l"/>
                <a:tab pos="7961578" algn="l"/>
                <a:tab pos="8685502" algn="l"/>
                <a:tab pos="9409426" algn="l"/>
              </a:tabLst>
              <a:defRPr/>
            </a:pP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Novas</a:t>
            </a:r>
            <a:r>
              <a:rPr lang="en-GB" sz="3200" b="1" dirty="0">
                <a:solidFill>
                  <a:srgbClr val="002060"/>
                </a:solidFill>
                <a:latin typeface="Verdana" pitchFamily="34" charset="0"/>
              </a:rPr>
              <a:t> </a:t>
            </a:r>
            <a:r>
              <a:rPr lang="en-GB" sz="3200" b="1" dirty="0" err="1">
                <a:solidFill>
                  <a:srgbClr val="002060"/>
                </a:solidFill>
                <a:latin typeface="Verdana" pitchFamily="34" charset="0"/>
              </a:rPr>
              <a:t>consultas</a:t>
            </a:r>
            <a:r>
              <a:rPr lang="en-GB" sz="3200" b="1" dirty="0">
                <a:solidFill>
                  <a:srgbClr val="002060"/>
                </a:solidFill>
                <a:latin typeface="Verdana" pitchFamily="34" charset="0"/>
              </a:rPr>
              <a:t> 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que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não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são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possíveis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nos</a:t>
            </a:r>
            <a:r>
              <a:rPr lang="en-GB" sz="3200" dirty="0">
                <a:solidFill>
                  <a:srgbClr val="000000"/>
                </a:solidFill>
                <a:latin typeface="Verdana" pitchFamily="34" charset="0"/>
              </a:rPr>
              <a:t> datasets </a:t>
            </a:r>
            <a:r>
              <a:rPr lang="en-GB" sz="3200" dirty="0" err="1">
                <a:solidFill>
                  <a:srgbClr val="000000"/>
                </a:solidFill>
                <a:latin typeface="Verdana" pitchFamily="34" charset="0"/>
              </a:rPr>
              <a:t>individuais</a:t>
            </a:r>
            <a:endParaRPr lang="en-GB" sz="3200" dirty="0">
              <a:solidFill>
                <a:srgbClr val="000000"/>
              </a:solidFill>
              <a:latin typeface="Verdana" pitchFamily="34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0ABF091-39DA-4FBD-80AB-D61F40074471}"/>
              </a:ext>
            </a:extLst>
          </p:cNvPr>
          <p:cNvSpPr/>
          <p:nvPr/>
        </p:nvSpPr>
        <p:spPr>
          <a:xfrm>
            <a:off x="455613" y="3003550"/>
            <a:ext cx="12576175" cy="42322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52C64C5F-1C77-48AE-BBF2-03EA4635DC99}"/>
              </a:ext>
            </a:extLst>
          </p:cNvPr>
          <p:cNvSpPr/>
          <p:nvPr/>
        </p:nvSpPr>
        <p:spPr>
          <a:xfrm>
            <a:off x="-153988" y="-161925"/>
            <a:ext cx="13714413" cy="82089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27651" name="Picture 2" descr="http://2.bp.blogspot.com/-xXRVrVemOiI/U_8iLtnrQgI/AAAAAAAAMUM/6MMCqUHUT-g/s320/we-are-open-data.jpg">
            <a:extLst>
              <a:ext uri="{FF2B5EF4-FFF2-40B4-BE49-F238E27FC236}">
                <a16:creationId xmlns:a16="http://schemas.microsoft.com/office/drawing/2014/main" id="{F514A472-C6F3-4B98-BED3-8C0166534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13" y="-323850"/>
            <a:ext cx="10945812" cy="820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76B2068-9B3E-4293-9824-8F13F378CFEB}"/>
              </a:ext>
            </a:extLst>
          </p:cNvPr>
          <p:cNvSpPr txBox="1"/>
          <p:nvPr/>
        </p:nvSpPr>
        <p:spPr>
          <a:xfrm>
            <a:off x="34047" y="5850581"/>
            <a:ext cx="4209127" cy="1619033"/>
          </a:xfrm>
          <a:prstGeom prst="rect">
            <a:avLst/>
          </a:prstGeom>
          <a:noFill/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Você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pode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copiar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essas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transparências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à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vontade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, parte das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transprências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são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do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autor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,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outras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vieram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de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diversas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fontes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da Web e de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diversos</a:t>
            </a:r>
            <a:r>
              <a:rPr lang="en-US" sz="1984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984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colegas</a:t>
            </a:r>
            <a:endParaRPr lang="en-US" sz="1984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27655" name="Picture 2">
            <a:extLst>
              <a:ext uri="{FF2B5EF4-FFF2-40B4-BE49-F238E27FC236}">
                <a16:creationId xmlns:a16="http://schemas.microsoft.com/office/drawing/2014/main" id="{A802CACA-E647-4CD8-B4A4-E5B624CFC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363" y="6864350"/>
            <a:ext cx="1719262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6" name="Text Box 1">
            <a:extLst>
              <a:ext uri="{FF2B5EF4-FFF2-40B4-BE49-F238E27FC236}">
                <a16:creationId xmlns:a16="http://schemas.microsoft.com/office/drawing/2014/main" id="{78FBE0BD-C8CD-4245-A3CF-C50CA8A10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2325" y="7321550"/>
            <a:ext cx="489585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101000"/>
              </a:lnSpc>
              <a:spcBef>
                <a:spcPts val="288"/>
              </a:spcBef>
              <a:buClr>
                <a:srgbClr val="000000"/>
              </a:buClr>
              <a:buSzPct val="45000"/>
            </a:pPr>
            <a:r>
              <a:rPr lang="en-GB" altLang="pt-BR" sz="1000">
                <a:solidFill>
                  <a:srgbClr val="FFFFFF"/>
                </a:solidFill>
                <a:latin typeface="Verdana" panose="020B0604030504040204" pitchFamily="34" charset="0"/>
                <a:ea typeface="MS Gothic" panose="020B0609070205080204" pitchFamily="49" charset="-128"/>
              </a:rPr>
              <a:t>Basedo em alguns slides de Ely Edison Matos e de outros, #Obrigado</a:t>
            </a:r>
          </a:p>
          <a:p>
            <a:pPr eaLnBrk="1">
              <a:lnSpc>
                <a:spcPct val="101000"/>
              </a:lnSpc>
              <a:spcBef>
                <a:spcPts val="288"/>
              </a:spcBef>
              <a:buClr>
                <a:srgbClr val="000000"/>
              </a:buClr>
              <a:buSzPct val="45000"/>
            </a:pPr>
            <a:endParaRPr lang="en-GB" altLang="pt-BR" sz="400">
              <a:solidFill>
                <a:srgbClr val="FFFFFF"/>
              </a:solidFill>
              <a:latin typeface="Verdana" panose="020B0604030504040204" pitchFamily="34" charset="0"/>
              <a:ea typeface="MS Gothic" panose="020B0609070205080204" pitchFamily="49" charset="-128"/>
            </a:endParaRPr>
          </a:p>
          <a:p>
            <a:pPr eaLnBrk="1">
              <a:lnSpc>
                <a:spcPct val="101000"/>
              </a:lnSpc>
              <a:spcBef>
                <a:spcPts val="288"/>
              </a:spcBef>
              <a:buClr>
                <a:srgbClr val="000000"/>
              </a:buClr>
              <a:buSzPct val="45000"/>
            </a:pPr>
            <a:endParaRPr lang="en-GB" altLang="pt-BR" sz="800">
              <a:solidFill>
                <a:srgbClr val="FFFFFF"/>
              </a:solidFill>
              <a:latin typeface="Verdana" panose="020B0604030504040204" pitchFamily="34" charset="0"/>
              <a:ea typeface="MS Gothic" panose="020B0609070205080204" pitchFamily="49" charset="-12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>
            <a:extLst>
              <a:ext uri="{FF2B5EF4-FFF2-40B4-BE49-F238E27FC236}">
                <a16:creationId xmlns:a16="http://schemas.microsoft.com/office/drawing/2014/main" id="{A9D9C781-FA28-43D0-9BED-F8160B575C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lIns="75601" tIns="13606" rIns="37801" bIns="37801"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defTabSz="503972" eaLnBrk="1" fontAlgn="auto" hangingPunct="1">
              <a:lnSpc>
                <a:spcPct val="93000"/>
              </a:lnSpc>
              <a:spcAft>
                <a:spcPts val="0"/>
              </a:spcAft>
              <a:tabLst>
                <a:tab pos="215886" algn="l"/>
                <a:tab pos="933384" algn="l"/>
                <a:tab pos="1652472" algn="l"/>
                <a:tab pos="2371558" algn="l"/>
                <a:tab pos="3090646" algn="l"/>
                <a:tab pos="3809732" algn="l"/>
                <a:tab pos="4528819" algn="l"/>
                <a:tab pos="5247906" algn="l"/>
                <a:tab pos="5966993" algn="l"/>
                <a:tab pos="6686080" algn="l"/>
                <a:tab pos="7405168" algn="l"/>
                <a:tab pos="8124254" algn="l"/>
                <a:tab pos="8843341" algn="l"/>
                <a:tab pos="9562428" algn="l"/>
                <a:tab pos="10281515" algn="l"/>
                <a:tab pos="11000601" algn="l"/>
              </a:tabLs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Dataset “A”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678D4FF-40CE-40AA-8A6D-6F50409CF504}"/>
              </a:ext>
            </a:extLst>
          </p:cNvPr>
          <p:cNvGraphicFramePr>
            <a:graphicFrameLocks noGrp="1"/>
          </p:cNvGraphicFramePr>
          <p:nvPr/>
        </p:nvGraphicFramePr>
        <p:xfrm>
          <a:off x="2100263" y="1747838"/>
          <a:ext cx="9156701" cy="931862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2334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8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57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41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441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933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ID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Author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Title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Publisher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</a:t>
                      </a:r>
                    </a:p>
                  </a:txBody>
                  <a:tcPr marL="100807" marR="100807" marT="50418" marB="5041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2528">
                <a:tc>
                  <a:txBody>
                    <a:bodyPr/>
                    <a:lstStyle/>
                    <a:p>
                      <a:r>
                        <a:rPr lang="en-US" sz="2000" dirty="0"/>
                        <a:t>ISBN0-00-651409-X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id_xyz</a:t>
                      </a:r>
                      <a:endParaRPr lang="en-US" sz="2000" dirty="0"/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The Glass Palace</a:t>
                      </a:r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id_qpr</a:t>
                      </a:r>
                      <a:endParaRPr lang="en-US" sz="2000" dirty="0"/>
                    </a:p>
                  </a:txBody>
                  <a:tcPr marL="100807" marR="100807" marT="50418" marB="5041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2000</a:t>
                      </a:r>
                    </a:p>
                  </a:txBody>
                  <a:tcPr marL="100807" marR="100807" marT="50418" marB="5041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9655DE1-4D00-4ACF-B6EF-5E63B55F6484}"/>
              </a:ext>
            </a:extLst>
          </p:cNvPr>
          <p:cNvGraphicFramePr>
            <a:graphicFrameLocks noGrp="1"/>
          </p:cNvGraphicFramePr>
          <p:nvPr/>
        </p:nvGraphicFramePr>
        <p:xfrm>
          <a:off x="2100263" y="3489325"/>
          <a:ext cx="7561262" cy="81915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470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8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ID</a:t>
                      </a:r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Name</a:t>
                      </a:r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Home page</a:t>
                      </a:r>
                    </a:p>
                  </a:txBody>
                  <a:tcPr marL="100817" marR="100817" marT="50416" marB="504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r>
                        <a:rPr lang="en-US" sz="2000" dirty="0" err="1"/>
                        <a:t>id_xyz</a:t>
                      </a:r>
                      <a:endParaRPr lang="en-US" sz="2000" dirty="0"/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Ghosh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Amitav</a:t>
                      </a:r>
                      <a:endParaRPr lang="en-US" sz="2000" dirty="0"/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http://www.amitavghosh.com</a:t>
                      </a:r>
                    </a:p>
                  </a:txBody>
                  <a:tcPr marL="100817" marR="100817" marT="50416" marB="504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B64EEDB-2FD3-4FF3-A8B5-8904E0842A61}"/>
              </a:ext>
            </a:extLst>
          </p:cNvPr>
          <p:cNvGraphicFramePr>
            <a:graphicFrameLocks noGrp="1"/>
          </p:cNvGraphicFramePr>
          <p:nvPr/>
        </p:nvGraphicFramePr>
        <p:xfrm>
          <a:off x="2100263" y="5337175"/>
          <a:ext cx="7561262" cy="81915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470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8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ID</a:t>
                      </a:r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Publisher Name</a:t>
                      </a:r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City</a:t>
                      </a:r>
                    </a:p>
                  </a:txBody>
                  <a:tcPr marL="100817" marR="100817" marT="50416" marB="504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r>
                        <a:rPr lang="en-US" sz="2000" dirty="0" err="1"/>
                        <a:t>id_qpr</a:t>
                      </a:r>
                      <a:endParaRPr lang="en-US" sz="2000" dirty="0"/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Harper Collins</a:t>
                      </a:r>
                    </a:p>
                  </a:txBody>
                  <a:tcPr marL="100817" marR="100817" marT="50416" marB="50416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London</a:t>
                      </a:r>
                    </a:p>
                  </a:txBody>
                  <a:tcPr marL="100817" marR="100817" marT="50416" marB="504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396" name="TextBox 7">
            <a:extLst>
              <a:ext uri="{FF2B5EF4-FFF2-40B4-BE49-F238E27FC236}">
                <a16:creationId xmlns:a16="http://schemas.microsoft.com/office/drawing/2014/main" id="{D66FBF98-5404-442B-9AA1-1FA3B2ADD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263" y="1403350"/>
            <a:ext cx="114458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2400" b="1" i="1">
                <a:solidFill>
                  <a:schemeClr val="accent2"/>
                </a:solidFill>
                <a:latin typeface="Arial" panose="020B0604020202020204" pitchFamily="34" charset="0"/>
                <a:ea typeface="MS Gothic" panose="020B0609070205080204" pitchFamily="49" charset="-128"/>
              </a:rPr>
              <a:t>Books</a:t>
            </a:r>
          </a:p>
        </p:txBody>
      </p:sp>
      <p:sp>
        <p:nvSpPr>
          <p:cNvPr id="58397" name="TextBox 8">
            <a:extLst>
              <a:ext uri="{FF2B5EF4-FFF2-40B4-BE49-F238E27FC236}">
                <a16:creationId xmlns:a16="http://schemas.microsoft.com/office/drawing/2014/main" id="{7BE73D9C-37B2-4536-B644-AC0AD8B712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263" y="3154363"/>
            <a:ext cx="1382712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2400" b="1" i="1">
                <a:solidFill>
                  <a:schemeClr val="accent2"/>
                </a:solidFill>
                <a:latin typeface="Arial" panose="020B0604020202020204" pitchFamily="34" charset="0"/>
                <a:ea typeface="MS Gothic" panose="020B0609070205080204" pitchFamily="49" charset="-128"/>
              </a:rPr>
              <a:t>Authors</a:t>
            </a:r>
          </a:p>
        </p:txBody>
      </p:sp>
      <p:sp>
        <p:nvSpPr>
          <p:cNvPr id="58398" name="TextBox 9">
            <a:extLst>
              <a:ext uri="{FF2B5EF4-FFF2-40B4-BE49-F238E27FC236}">
                <a16:creationId xmlns:a16="http://schemas.microsoft.com/office/drawing/2014/main" id="{F7446645-6DE9-477C-B5B7-AE6D628E9C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263" y="5002213"/>
            <a:ext cx="1776412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2400" b="1" i="1">
                <a:solidFill>
                  <a:schemeClr val="accent2"/>
                </a:solidFill>
                <a:latin typeface="Arial" panose="020B0604020202020204" pitchFamily="34" charset="0"/>
                <a:ea typeface="MS Gothic" panose="020B0609070205080204" pitchFamily="49" charset="-128"/>
              </a:rPr>
              <a:t>Publishers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A5BD0CE-29EE-4A36-821D-677878BB31D5}"/>
              </a:ext>
            </a:extLst>
          </p:cNvPr>
          <p:cNvSpPr txBox="1"/>
          <p:nvPr/>
        </p:nvSpPr>
        <p:spPr>
          <a:xfrm>
            <a:off x="2663366" y="6728678"/>
            <a:ext cx="7544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DADO ESTRUTURADO, LEMBRA?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418" name="Object 2">
            <a:extLst>
              <a:ext uri="{FF2B5EF4-FFF2-40B4-BE49-F238E27FC236}">
                <a16:creationId xmlns:a16="http://schemas.microsoft.com/office/drawing/2014/main" id="{4A42B835-3DD2-4D69-A438-B907CB1E63A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66863" y="1474788"/>
          <a:ext cx="11160125" cy="683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1" r:id="rId4" imgW="9656280" imgH="6198840" progId="">
                  <p:embed/>
                </p:oleObj>
              </mc:Choice>
              <mc:Fallback>
                <p:oleObj r:id="rId4" imgW="9656280" imgH="6198840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6863" y="1474788"/>
                        <a:ext cx="11160125" cy="6834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1" name="Rectangle 1">
            <a:extLst>
              <a:ext uri="{FF2B5EF4-FFF2-40B4-BE49-F238E27FC236}">
                <a16:creationId xmlns:a16="http://schemas.microsoft.com/office/drawing/2014/main" id="{9CA348FA-3D30-4FA2-A3C9-C3D3E337A1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lIns="75601" tIns="13606" rIns="37801" bIns="37801"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defTabSz="503972" eaLnBrk="1" fontAlgn="auto" hangingPunct="1">
              <a:lnSpc>
                <a:spcPct val="93000"/>
              </a:lnSpc>
              <a:spcAft>
                <a:spcPts val="0"/>
              </a:spcAft>
              <a:tabLst>
                <a:tab pos="215886" algn="l"/>
                <a:tab pos="933384" algn="l"/>
                <a:tab pos="1652472" algn="l"/>
                <a:tab pos="2371558" algn="l"/>
                <a:tab pos="3090646" algn="l"/>
                <a:tab pos="3809732" algn="l"/>
                <a:tab pos="4528819" algn="l"/>
                <a:tab pos="5247906" algn="l"/>
                <a:tab pos="5966993" algn="l"/>
                <a:tab pos="6686080" algn="l"/>
                <a:tab pos="7405168" algn="l"/>
                <a:tab pos="8124254" algn="l"/>
                <a:tab pos="8843341" algn="l"/>
                <a:tab pos="9562428" algn="l"/>
                <a:tab pos="10281515" algn="l"/>
                <a:tab pos="11000601" algn="l"/>
              </a:tabLs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Dataset “F”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4C40F5C-67E9-41E0-8BE0-2394385EC66D}"/>
              </a:ext>
            </a:extLst>
          </p:cNvPr>
          <p:cNvSpPr txBox="1"/>
          <p:nvPr/>
        </p:nvSpPr>
        <p:spPr>
          <a:xfrm>
            <a:off x="8320272" y="6709255"/>
            <a:ext cx="50914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DADO ESTRUTURADO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44A5FA02-A31E-4CE2-94B0-0F888CB296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7239" y="142296"/>
            <a:ext cx="12091564" cy="1260475"/>
          </a:xfrm>
        </p:spPr>
        <p:txBody>
          <a:bodyPr lIns="75601" tIns="13606" rIns="37801" bIns="37801">
            <a:normAutofit fontScale="9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defTabSz="503972" eaLnBrk="1" fontAlgn="auto" hangingPunct="1">
              <a:lnSpc>
                <a:spcPct val="93000"/>
              </a:lnSpc>
              <a:spcAft>
                <a:spcPts val="0"/>
              </a:spcAft>
              <a:tabLst>
                <a:tab pos="0" algn="l"/>
                <a:tab pos="717500" algn="l"/>
                <a:tab pos="1436587" algn="l"/>
                <a:tab pos="2155674" algn="l"/>
                <a:tab pos="2874761" algn="l"/>
                <a:tab pos="3593847" algn="l"/>
                <a:tab pos="4312935" algn="l"/>
                <a:tab pos="5032020" algn="l"/>
                <a:tab pos="5751107" algn="l"/>
                <a:tab pos="6470195" algn="l"/>
                <a:tab pos="7189282" algn="l"/>
                <a:tab pos="7908369" algn="l"/>
                <a:tab pos="8627457" algn="l"/>
                <a:tab pos="9346542" algn="l"/>
                <a:tab pos="10065629" algn="l"/>
                <a:tab pos="10784715" algn="l"/>
              </a:tabLs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1: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exportar</a:t>
            </a:r>
            <a:r>
              <a:rPr lang="en-GB" sz="6000" b="1" dirty="0">
                <a:latin typeface="+mn-lt"/>
                <a:ea typeface="+mn-ea"/>
                <a:cs typeface="+mn-cs"/>
              </a:rPr>
              <a:t>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os</a:t>
            </a:r>
            <a:r>
              <a:rPr lang="en-GB" sz="6000" b="1" dirty="0">
                <a:latin typeface="+mn-lt"/>
                <a:ea typeface="+mn-ea"/>
                <a:cs typeface="+mn-cs"/>
              </a:rPr>
              <a:t> dados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como</a:t>
            </a:r>
            <a:r>
              <a:rPr lang="en-GB" sz="6000" b="1" dirty="0">
                <a:latin typeface="+mn-lt"/>
                <a:ea typeface="+mn-ea"/>
                <a:cs typeface="+mn-cs"/>
              </a:rPr>
              <a:t> um conjunto de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relações</a:t>
            </a:r>
            <a:endParaRPr lang="en-GB" sz="60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62467" name="Picture 2">
            <a:extLst>
              <a:ext uri="{FF2B5EF4-FFF2-40B4-BE49-F238E27FC236}">
                <a16:creationId xmlns:a16="http://schemas.microsoft.com/office/drawing/2014/main" id="{B85BB6E1-AA53-4895-948A-19EDF1AFE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075" y="1474788"/>
            <a:ext cx="9963150" cy="615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67BC8CD3-3B22-4BF4-98F0-2DE382FBBEE8}"/>
              </a:ext>
            </a:extLst>
          </p:cNvPr>
          <p:cNvSpPr txBox="1"/>
          <p:nvPr/>
        </p:nvSpPr>
        <p:spPr>
          <a:xfrm>
            <a:off x="35947" y="5003973"/>
            <a:ext cx="6742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DADO SEMI-ESTRUTURADO 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75AF74DB-9A17-4BD3-879E-6A714A8ED7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4688" y="179388"/>
            <a:ext cx="12090400" cy="1260475"/>
          </a:xfrm>
        </p:spPr>
        <p:txBody>
          <a:bodyPr>
            <a:noAutofit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1: Exportar o segundo conjunto de dados</a:t>
            </a:r>
          </a:p>
        </p:txBody>
      </p:sp>
      <p:pic>
        <p:nvPicPr>
          <p:cNvPr id="64515" name="Picture 2">
            <a:extLst>
              <a:ext uri="{FF2B5EF4-FFF2-40B4-BE49-F238E27FC236}">
                <a16:creationId xmlns:a16="http://schemas.microsoft.com/office/drawing/2014/main" id="{F0A05214-47B0-47FC-A94B-917157583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938" y="1762125"/>
            <a:ext cx="8856662" cy="561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>
            <a:extLst>
              <a:ext uri="{FF2B5EF4-FFF2-40B4-BE49-F238E27FC236}">
                <a16:creationId xmlns:a16="http://schemas.microsoft.com/office/drawing/2014/main" id="{02610FCF-BED3-437B-9E79-53B03D6A69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2: Combinando os dados</a:t>
            </a:r>
          </a:p>
        </p:txBody>
      </p:sp>
      <p:pic>
        <p:nvPicPr>
          <p:cNvPr id="66563" name="Picture 2">
            <a:extLst>
              <a:ext uri="{FF2B5EF4-FFF2-40B4-BE49-F238E27FC236}">
                <a16:creationId xmlns:a16="http://schemas.microsoft.com/office/drawing/2014/main" id="{9EEDEBCC-10FC-4308-A4D8-7F8B1E042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5" y="1081088"/>
            <a:ext cx="9720263" cy="658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>
            <a:extLst>
              <a:ext uri="{FF2B5EF4-FFF2-40B4-BE49-F238E27FC236}">
                <a16:creationId xmlns:a16="http://schemas.microsoft.com/office/drawing/2014/main" id="{1F3EBC9C-11EC-4535-AE56-333A315F25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2: Combinando os dados</a:t>
            </a:r>
          </a:p>
        </p:txBody>
      </p:sp>
      <p:grpSp>
        <p:nvGrpSpPr>
          <p:cNvPr id="68611" name="Group 9">
            <a:extLst>
              <a:ext uri="{FF2B5EF4-FFF2-40B4-BE49-F238E27FC236}">
                <a16:creationId xmlns:a16="http://schemas.microsoft.com/office/drawing/2014/main" id="{FADA9569-18C0-421F-B9A0-C20F26A8993F}"/>
              </a:ext>
            </a:extLst>
          </p:cNvPr>
          <p:cNvGrpSpPr>
            <a:grpSpLocks/>
          </p:cNvGrpSpPr>
          <p:nvPr/>
        </p:nvGrpSpPr>
        <p:grpSpPr bwMode="auto">
          <a:xfrm>
            <a:off x="1895475" y="1042988"/>
            <a:ext cx="9504363" cy="6516687"/>
            <a:chOff x="516283" y="1208069"/>
            <a:chExt cx="9048061" cy="6131391"/>
          </a:xfrm>
        </p:grpSpPr>
        <p:pic>
          <p:nvPicPr>
            <p:cNvPr id="68612" name="Picture 2">
              <a:extLst>
                <a:ext uri="{FF2B5EF4-FFF2-40B4-BE49-F238E27FC236}">
                  <a16:creationId xmlns:a16="http://schemas.microsoft.com/office/drawing/2014/main" id="{FB8B6D54-0FB4-4A30-B614-3BEE5B1154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283" y="1208069"/>
              <a:ext cx="9048061" cy="6131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  <p:sp>
          <p:nvSpPr>
            <p:cNvPr id="68613" name="TextBox 8">
              <a:extLst>
                <a:ext uri="{FF2B5EF4-FFF2-40B4-BE49-F238E27FC236}">
                  <a16:creationId xmlns:a16="http://schemas.microsoft.com/office/drawing/2014/main" id="{524C9665-6004-4CC0-AA4B-64D2B5EACB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3254" y="2994019"/>
              <a:ext cx="3857652" cy="349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</a:pPr>
              <a:r>
                <a:rPr lang="pt-BR" altLang="pt-BR" b="1">
                  <a:solidFill>
                    <a:srgbClr val="C00000"/>
                  </a:solidFill>
                  <a:latin typeface="Arial" panose="020B0604020202020204" pitchFamily="34" charset="0"/>
                  <a:ea typeface="MS Gothic" panose="020B0609070205080204" pitchFamily="49" charset="-128"/>
                </a:rPr>
                <a:t>Mesma URI = Mesmo Recurso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292D6DC7-980C-43E9-A5C2-06A409AF23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2: Fundir os recursos idênticos</a:t>
            </a:r>
          </a:p>
        </p:txBody>
      </p:sp>
      <p:pic>
        <p:nvPicPr>
          <p:cNvPr id="70659" name="Picture 2">
            <a:extLst>
              <a:ext uri="{FF2B5EF4-FFF2-40B4-BE49-F238E27FC236}">
                <a16:creationId xmlns:a16="http://schemas.microsoft.com/office/drawing/2014/main" id="{9D85FABE-1007-4FEB-B46F-AA1C2CC3C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5" y="971550"/>
            <a:ext cx="9777413" cy="662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>
            <a:extLst>
              <a:ext uri="{FF2B5EF4-FFF2-40B4-BE49-F238E27FC236}">
                <a16:creationId xmlns:a16="http://schemas.microsoft.com/office/drawing/2014/main" id="{227DD7D4-ADF7-4B0A-BEEA-17DD409600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 err="1">
                <a:latin typeface="+mn-lt"/>
                <a:ea typeface="+mn-ea"/>
                <a:cs typeface="+mn-cs"/>
              </a:rPr>
              <a:t>Elaborando</a:t>
            </a:r>
            <a:r>
              <a:rPr lang="en-GB" sz="6000" b="1" dirty="0">
                <a:latin typeface="+mn-lt"/>
                <a:ea typeface="+mn-ea"/>
                <a:cs typeface="+mn-cs"/>
              </a:rPr>
              <a:t>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consultas</a:t>
            </a:r>
            <a:r>
              <a:rPr lang="en-GB" sz="6000" b="1" dirty="0">
                <a:latin typeface="+mn-lt"/>
                <a:ea typeface="+mn-ea"/>
                <a:cs typeface="+mn-cs"/>
              </a:rPr>
              <a:t>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na</a:t>
            </a:r>
            <a:r>
              <a:rPr lang="en-GB" sz="6000" b="1" dirty="0">
                <a:latin typeface="+mn-lt"/>
                <a:ea typeface="+mn-ea"/>
                <a:cs typeface="+mn-cs"/>
              </a:rPr>
              <a:t> WEB…</a:t>
            </a:r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4CC6234D-7640-4484-9854-52CF28802E64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719138" y="1636713"/>
            <a:ext cx="12001500" cy="5715000"/>
          </a:xfrm>
        </p:spPr>
        <p:txBody>
          <a:bodyPr rtlCol="0">
            <a:normAutofit fontScale="625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Um usuário do data set “F” pode agora perguntar algo como: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00B0F0"/>
                </a:solidFill>
              </a:rPr>
              <a:t>“Qual o título da versão original de </a:t>
            </a:r>
            <a:r>
              <a:rPr lang="en-GB" i="1" dirty="0">
                <a:solidFill>
                  <a:srgbClr val="00B0F0"/>
                </a:solidFill>
              </a:rPr>
              <a:t>Le Palais des mirroirs</a:t>
            </a:r>
            <a:r>
              <a:rPr lang="en-GB" dirty="0">
                <a:solidFill>
                  <a:srgbClr val="00B0F0"/>
                </a:solidFill>
              </a:rPr>
              <a:t>?”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Esta </a:t>
            </a:r>
            <a:r>
              <a:rPr lang="en-GB" dirty="0" err="1"/>
              <a:t>informação</a:t>
            </a:r>
            <a:r>
              <a:rPr lang="en-GB" dirty="0"/>
              <a:t> NÃO está no </a:t>
            </a:r>
            <a:br>
              <a:rPr lang="en-GB" dirty="0"/>
            </a:br>
            <a:r>
              <a:rPr lang="en-GB" dirty="0"/>
              <a:t>data set “F”, mas pode ser recuperada depois da fusão com o data set “A”!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C9C82584-9C3F-4BFB-92B8-579A7265E065}"/>
              </a:ext>
            </a:extLst>
          </p:cNvPr>
          <p:cNvSpPr/>
          <p:nvPr/>
        </p:nvSpPr>
        <p:spPr>
          <a:xfrm>
            <a:off x="1247775" y="3275013"/>
            <a:ext cx="11664950" cy="180022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13A53BFD-34E4-46FD-A77D-954746B8A9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>
            <a:normAutofit fontScale="90000"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6000" b="1" dirty="0">
                <a:latin typeface="+mn-lt"/>
                <a:ea typeface="+mn-ea"/>
                <a:cs typeface="+mn-cs"/>
              </a:rPr>
              <a:t>3: </a:t>
            </a:r>
            <a:r>
              <a:rPr lang="en-GB" sz="6000" b="1" dirty="0" err="1">
                <a:latin typeface="+mn-lt"/>
                <a:ea typeface="+mn-ea"/>
                <a:cs typeface="+mn-cs"/>
              </a:rPr>
              <a:t>Consultar</a:t>
            </a:r>
            <a:r>
              <a:rPr lang="en-GB" sz="6000" b="1" dirty="0">
                <a:latin typeface="+mn-lt"/>
                <a:ea typeface="+mn-ea"/>
                <a:cs typeface="+mn-cs"/>
              </a:rPr>
              <a:t> o data set resultante</a:t>
            </a:r>
          </a:p>
        </p:txBody>
      </p:sp>
      <p:grpSp>
        <p:nvGrpSpPr>
          <p:cNvPr id="74755" name="Group 17">
            <a:extLst>
              <a:ext uri="{FF2B5EF4-FFF2-40B4-BE49-F238E27FC236}">
                <a16:creationId xmlns:a16="http://schemas.microsoft.com/office/drawing/2014/main" id="{648FB200-8848-48A9-86B5-A74B8B6C16A4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1104900"/>
            <a:ext cx="9577388" cy="6484938"/>
            <a:chOff x="300889" y="1106420"/>
            <a:chExt cx="9457683" cy="6311774"/>
          </a:xfrm>
        </p:grpSpPr>
        <p:pic>
          <p:nvPicPr>
            <p:cNvPr id="74756" name="Picture 2">
              <a:extLst>
                <a:ext uri="{FF2B5EF4-FFF2-40B4-BE49-F238E27FC236}">
                  <a16:creationId xmlns:a16="http://schemas.microsoft.com/office/drawing/2014/main" id="{760102DE-932C-4D50-ADBE-7B12EA2EF9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481" y="1256948"/>
              <a:ext cx="9092119" cy="6161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B6645F6-4A88-4174-A3FF-97BBE87E8538}"/>
                </a:ext>
              </a:extLst>
            </p:cNvPr>
            <p:cNvSpPr/>
            <p:nvPr/>
          </p:nvSpPr>
          <p:spPr>
            <a:xfrm>
              <a:off x="7994956" y="4001956"/>
              <a:ext cx="1763616" cy="67057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794" tIns="50397" rIns="100794" bIns="50397" anchor="ctr"/>
            <a:lstStyle/>
            <a:p>
              <a:pPr algn="ctr" eaLnBrk="1" fontAlgn="auto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buFont typeface="Wingdings" charset="2"/>
                <a:buNone/>
                <a:defRPr/>
              </a:pPr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1A159EA-F50E-43E1-A2A3-E6C105C53A02}"/>
                </a:ext>
              </a:extLst>
            </p:cNvPr>
            <p:cNvCxnSpPr/>
            <p:nvPr/>
          </p:nvCxnSpPr>
          <p:spPr>
            <a:xfrm rot="10800000" flipV="1">
              <a:off x="7308322" y="4779146"/>
              <a:ext cx="446783" cy="35846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CE93729-6867-4D2E-9CF2-72F77F78EE24}"/>
                </a:ext>
              </a:extLst>
            </p:cNvPr>
            <p:cNvCxnSpPr/>
            <p:nvPr/>
          </p:nvCxnSpPr>
          <p:spPr>
            <a:xfrm rot="16200000" flipV="1">
              <a:off x="5096367" y="2977918"/>
              <a:ext cx="2686945" cy="134505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453EB9C-0CE1-4642-AFBE-712A901AD120}"/>
                </a:ext>
              </a:extLst>
            </p:cNvPr>
            <p:cNvCxnSpPr/>
            <p:nvPr/>
          </p:nvCxnSpPr>
          <p:spPr>
            <a:xfrm rot="10800000">
              <a:off x="2436040" y="1457160"/>
              <a:ext cx="1889029" cy="32138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22BED15-8A33-4BF2-A746-771A7663DF5B}"/>
                </a:ext>
              </a:extLst>
            </p:cNvPr>
            <p:cNvSpPr/>
            <p:nvPr/>
          </p:nvSpPr>
          <p:spPr>
            <a:xfrm>
              <a:off x="300889" y="1106420"/>
              <a:ext cx="1763616" cy="67212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794" tIns="50397" rIns="100794" bIns="50397" anchor="ctr"/>
            <a:lstStyle/>
            <a:p>
              <a:pPr algn="ctr" eaLnBrk="1" fontAlgn="auto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buFont typeface="Wingdings" charset="2"/>
                <a:buNone/>
                <a:defRPr/>
              </a:pPr>
              <a:endParaRPr lang="en-US"/>
            </a:p>
          </p:txBody>
        </p:sp>
      </p:grp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3CF4391-787D-4741-B7D9-181CC6C633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Entretanto,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temos</a:t>
            </a:r>
            <a:r>
              <a:rPr lang="en-GB" sz="5400" b="1" dirty="0">
                <a:latin typeface="+mn-lt"/>
                <a:ea typeface="+mn-ea"/>
                <a:cs typeface="+mn-cs"/>
              </a:rPr>
              <a:t>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mais</a:t>
            </a:r>
            <a:r>
              <a:rPr lang="en-GB" sz="5400" b="1" dirty="0">
                <a:latin typeface="+mn-lt"/>
                <a:ea typeface="+mn-ea"/>
                <a:cs typeface="+mn-cs"/>
              </a:rPr>
              <a:t>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cOISAS</a:t>
            </a:r>
            <a:r>
              <a:rPr lang="en-GB" sz="5400" b="1" dirty="0">
                <a:latin typeface="+mn-lt"/>
                <a:ea typeface="+mn-ea"/>
                <a:cs typeface="+mn-cs"/>
              </a:rPr>
              <a:t>…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DA19C2FA-E712-4563-B3DA-7E4763133225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719138" y="1636713"/>
            <a:ext cx="12001500" cy="5715000"/>
          </a:xfrm>
        </p:spPr>
        <p:txBody>
          <a:bodyPr rtlCol="0">
            <a:normAutofit fontScale="475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 err="1"/>
              <a:t>Nós</a:t>
            </a:r>
            <a:r>
              <a:rPr lang="en-GB" dirty="0"/>
              <a:t>,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humanos</a:t>
            </a:r>
            <a:r>
              <a:rPr lang="en-GB" dirty="0"/>
              <a:t> “</a:t>
            </a:r>
            <a:r>
              <a:rPr lang="en-GB" dirty="0" err="1"/>
              <a:t>sabemos</a:t>
            </a:r>
            <a:r>
              <a:rPr lang="en-GB" dirty="0"/>
              <a:t>” que 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i="1" dirty="0">
                <a:solidFill>
                  <a:srgbClr val="00B0F0"/>
                </a:solidFill>
              </a:rPr>
              <a:t>a:author</a:t>
            </a:r>
            <a:r>
              <a:rPr lang="en-GB" dirty="0"/>
              <a:t> e </a:t>
            </a:r>
            <a:r>
              <a:rPr lang="en-GB" i="1" dirty="0">
                <a:solidFill>
                  <a:srgbClr val="00B0F0"/>
                </a:solidFill>
              </a:rPr>
              <a:t>f:auteur</a:t>
            </a:r>
            <a:r>
              <a:rPr lang="en-GB" dirty="0">
                <a:solidFill>
                  <a:srgbClr val="00B0F0"/>
                </a:solidFill>
              </a:rPr>
              <a:t> 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são a mesma coisa</a:t>
            </a:r>
            <a:br>
              <a:rPr lang="en-GB" dirty="0"/>
            </a:b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Mas, </a:t>
            </a:r>
            <a:r>
              <a:rPr lang="en-GB" dirty="0" err="1"/>
              <a:t>computador</a:t>
            </a:r>
            <a:r>
              <a:rPr lang="en-GB" dirty="0"/>
              <a:t>, </a:t>
            </a:r>
            <a:r>
              <a:rPr lang="en-GB" dirty="0" err="1"/>
              <a:t>através</a:t>
            </a:r>
            <a:r>
              <a:rPr lang="en-GB" dirty="0"/>
              <a:t> da fusão automática não sabe disto!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Que </a:t>
            </a:r>
            <a:r>
              <a:rPr lang="en-GB" dirty="0" err="1"/>
              <a:t>tal</a:t>
            </a:r>
            <a:r>
              <a:rPr lang="en-GB" dirty="0"/>
              <a:t> acrescentar alguma informação extra (</a:t>
            </a:r>
            <a:r>
              <a:rPr lang="en-GB" dirty="0" err="1"/>
              <a:t>anotação</a:t>
            </a:r>
            <a:r>
              <a:rPr lang="en-GB" dirty="0"/>
              <a:t>) </a:t>
            </a:r>
            <a:r>
              <a:rPr lang="en-GB" dirty="0" err="1"/>
              <a:t>sobre</a:t>
            </a:r>
            <a:r>
              <a:rPr lang="en-GB" dirty="0"/>
              <a:t> dados </a:t>
            </a:r>
            <a:r>
              <a:rPr lang="en-GB" dirty="0" err="1"/>
              <a:t>fundidos</a:t>
            </a:r>
            <a:r>
              <a:rPr lang="en-GB" dirty="0"/>
              <a:t>?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/>
          </a:p>
          <a:p>
            <a:pPr marL="806381" lvl="1" indent="-302393" algn="ctr" defTabSz="503972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GB" sz="9300" b="1" i="1" dirty="0">
                <a:solidFill>
                  <a:srgbClr val="00B0F0"/>
                </a:solidFill>
              </a:rPr>
              <a:t>a:author</a:t>
            </a:r>
            <a:r>
              <a:rPr lang="en-GB" sz="9300" b="1" dirty="0"/>
              <a:t>  </a:t>
            </a:r>
            <a:r>
              <a:rPr lang="en-GB" sz="9300" b="1" dirty="0">
                <a:solidFill>
                  <a:srgbClr val="FF0000"/>
                </a:solidFill>
              </a:rPr>
              <a:t>same as </a:t>
            </a:r>
            <a:r>
              <a:rPr lang="en-GB" sz="9300" b="1" i="1" dirty="0">
                <a:solidFill>
                  <a:srgbClr val="00B0F0"/>
                </a:solidFill>
              </a:rPr>
              <a:t>f:auteur</a:t>
            </a:r>
          </a:p>
          <a:p>
            <a:pPr marL="806381" lvl="1" indent="-302393" algn="ctr" defTabSz="503972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endParaRPr lang="en-GB" sz="5100" b="1" dirty="0"/>
          </a:p>
          <a:p>
            <a:pPr marL="806381" lvl="1" indent="-302393" algn="ctr" defTabSz="503972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GB" sz="5100" b="1" dirty="0"/>
              <a:t>Ambos identificam </a:t>
            </a:r>
            <a:r>
              <a:rPr lang="en-GB" sz="5100" b="1" dirty="0" err="1"/>
              <a:t>uma</a:t>
            </a:r>
            <a:r>
              <a:rPr lang="en-GB" sz="5100" b="1" dirty="0"/>
              <a:t> </a:t>
            </a:r>
            <a:r>
              <a:rPr lang="en-GB" sz="5100" b="1" i="1" dirty="0">
                <a:solidFill>
                  <a:srgbClr val="00B0F0"/>
                </a:solidFill>
              </a:rPr>
              <a:t>Person </a:t>
            </a:r>
            <a:r>
              <a:rPr lang="en-GB" sz="5100" b="1" i="1" dirty="0" err="1">
                <a:solidFill>
                  <a:srgbClr val="00B0F0"/>
                </a:solidFill>
              </a:rPr>
              <a:t>na</a:t>
            </a:r>
            <a:r>
              <a:rPr lang="en-GB" sz="5100" b="1" i="1" dirty="0">
                <a:solidFill>
                  <a:srgbClr val="00B0F0"/>
                </a:solidFill>
              </a:rPr>
              <a:t> </a:t>
            </a:r>
            <a:r>
              <a:rPr lang="en-GB" sz="5100" b="1" i="1" dirty="0" err="1">
                <a:solidFill>
                  <a:srgbClr val="00B0F0"/>
                </a:solidFill>
              </a:rPr>
              <a:t>ontologia</a:t>
            </a:r>
            <a:r>
              <a:rPr lang="en-GB" sz="5100" b="1" i="1" dirty="0">
                <a:solidFill>
                  <a:srgbClr val="00B0F0"/>
                </a:solidFill>
              </a:rPr>
              <a:t> FOAF</a:t>
            </a:r>
            <a:endParaRPr lang="en-GB" sz="5100" b="1" i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82E0CABF-8E16-4FDF-A36E-315F5DF83905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679575" y="0"/>
            <a:ext cx="10080625" cy="7351713"/>
          </a:xfrm>
        </p:spPr>
        <p:txBody>
          <a:bodyPr/>
          <a:lstStyle/>
          <a:p>
            <a:pPr eaLnBrk="1" hangingPunct="1">
              <a:lnSpc>
                <a:spcPct val="104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>
                <a:solidFill>
                  <a:srgbClr val="FFD320"/>
                </a:solidFill>
              </a:rPr>
              <a:t>Agenda da aula</a:t>
            </a:r>
          </a:p>
          <a:p>
            <a:pPr eaLnBrk="1" hangingPunct="1">
              <a:lnSpc>
                <a:spcPct val="104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altLang="pt-BR">
              <a:solidFill>
                <a:srgbClr val="FFD320"/>
              </a:solidFill>
            </a:endParaRPr>
          </a:p>
          <a:p>
            <a:pPr algn="l" eaLnBrk="1" hangingPunct="1">
              <a:lnSpc>
                <a:spcPct val="104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/>
              <a:t>O que é Web Semântica?</a:t>
            </a:r>
          </a:p>
          <a:p>
            <a:pPr algn="l" eaLnBrk="1" hangingPunct="1">
              <a:lnSpc>
                <a:spcPct val="104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/>
              <a:t>Qual o problema que trata?</a:t>
            </a:r>
          </a:p>
          <a:p>
            <a:pPr algn="l"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/>
              <a:t>Quais as soluções mais atuais?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>
            <a:extLst>
              <a:ext uri="{FF2B5EF4-FFF2-40B4-BE49-F238E27FC236}">
                <a16:creationId xmlns:a16="http://schemas.microsoft.com/office/drawing/2014/main" id="{4E29B2CC-6167-4460-B03A-61642C89AC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6350"/>
            <a:ext cx="12761913" cy="1260475"/>
          </a:xfrm>
        </p:spPr>
        <p:txBody>
          <a:bodyPr>
            <a:noAutofit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3: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revisto</a:t>
            </a:r>
            <a:r>
              <a:rPr lang="en-GB" sz="5400" b="1" dirty="0">
                <a:latin typeface="+mn-lt"/>
                <a:ea typeface="+mn-ea"/>
                <a:cs typeface="+mn-cs"/>
              </a:rPr>
              <a:t>: Uso de conhecimento extra</a:t>
            </a:r>
          </a:p>
        </p:txBody>
      </p:sp>
      <p:pic>
        <p:nvPicPr>
          <p:cNvPr id="78851" name="Picture 2">
            <a:extLst>
              <a:ext uri="{FF2B5EF4-FFF2-40B4-BE49-F238E27FC236}">
                <a16:creationId xmlns:a16="http://schemas.microsoft.com/office/drawing/2014/main" id="{66C79C61-3823-4308-8F24-75DF31731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925" y="971550"/>
            <a:ext cx="9566275" cy="658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B6873AE7-AFF3-4051-AB4A-5E67A0EC2E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3: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Consultas</a:t>
            </a:r>
            <a:r>
              <a:rPr lang="en-GB" sz="5400" b="1" dirty="0">
                <a:latin typeface="+mn-lt"/>
                <a:ea typeface="+mn-ea"/>
                <a:cs typeface="+mn-cs"/>
              </a:rPr>
              <a:t> (MUITO)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mais</a:t>
            </a:r>
            <a:r>
              <a:rPr lang="en-GB" sz="5400" b="1" dirty="0">
                <a:latin typeface="+mn-lt"/>
                <a:ea typeface="+mn-ea"/>
                <a:cs typeface="+mn-cs"/>
              </a:rPr>
              <a:t> ricas!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D1372B35-ED3B-4EC7-A046-2B170A6D05E0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685800" y="1403350"/>
            <a:ext cx="12001500" cy="5715000"/>
          </a:xfrm>
        </p:spPr>
        <p:txBody>
          <a:bodyPr rtlCol="0">
            <a:normAutofit fontScale="550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Um usuário do dataset “F” pode perguntar agora:</a:t>
            </a:r>
            <a:br>
              <a:rPr lang="en-GB" dirty="0"/>
            </a:br>
            <a:endParaRPr lang="en-GB" dirty="0">
              <a:solidFill>
                <a:srgbClr val="00B0F0"/>
              </a:solidFill>
            </a:endParaRP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00B0F0"/>
                </a:solidFill>
              </a:rPr>
              <a:t> “Qual é a homepage do autor </a:t>
            </a:r>
            <a:br>
              <a:rPr lang="en-GB" dirty="0">
                <a:solidFill>
                  <a:srgbClr val="00B0F0"/>
                </a:solidFill>
              </a:rPr>
            </a:br>
            <a:r>
              <a:rPr lang="en-GB" dirty="0">
                <a:solidFill>
                  <a:srgbClr val="00B0F0"/>
                </a:solidFill>
              </a:rPr>
              <a:t>de </a:t>
            </a:r>
            <a:r>
              <a:rPr lang="en-GB" i="1" dirty="0">
                <a:solidFill>
                  <a:srgbClr val="00B0F0"/>
                </a:solidFill>
              </a:rPr>
              <a:t>Le Palais des mirroirs?</a:t>
            </a:r>
            <a:r>
              <a:rPr lang="en-GB" dirty="0">
                <a:solidFill>
                  <a:srgbClr val="00B0F0"/>
                </a:solidFill>
              </a:rPr>
              <a:t>”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A </a:t>
            </a:r>
            <a:r>
              <a:rPr lang="en-GB" dirty="0" err="1"/>
              <a:t>informação</a:t>
            </a:r>
            <a:r>
              <a:rPr lang="en-GB" dirty="0"/>
              <a:t> NÃO está no dataset “F” nem está no dataset “A”, mas se tornou </a:t>
            </a:r>
            <a:r>
              <a:rPr lang="en-GB" dirty="0" err="1"/>
              <a:t>disponível</a:t>
            </a:r>
            <a:r>
              <a:rPr lang="en-GB" dirty="0"/>
              <a:t> </a:t>
            </a:r>
            <a:r>
              <a:rPr lang="en-GB" dirty="0" err="1"/>
              <a:t>através</a:t>
            </a:r>
            <a:r>
              <a:rPr lang="en-GB" dirty="0"/>
              <a:t> da </a:t>
            </a:r>
            <a:r>
              <a:rPr lang="en-GB" dirty="0" err="1"/>
              <a:t>fusão</a:t>
            </a:r>
            <a:r>
              <a:rPr lang="en-GB" dirty="0"/>
              <a:t> (</a:t>
            </a:r>
            <a:r>
              <a:rPr lang="en-GB" dirty="0" err="1"/>
              <a:t>relação</a:t>
            </a:r>
            <a:r>
              <a:rPr lang="en-GB" dirty="0"/>
              <a:t>) dos datasets “A” e “F” com a adição de 3 declarações simples de “junção”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0ADF346-DD0F-43BC-B5F2-B50E4546435F}"/>
              </a:ext>
            </a:extLst>
          </p:cNvPr>
          <p:cNvSpPr/>
          <p:nvPr/>
        </p:nvSpPr>
        <p:spPr>
          <a:xfrm>
            <a:off x="2543175" y="2843213"/>
            <a:ext cx="9361488" cy="12604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6" name="Picture 2">
            <a:extLst>
              <a:ext uri="{FF2B5EF4-FFF2-40B4-BE49-F238E27FC236}">
                <a16:creationId xmlns:a16="http://schemas.microsoft.com/office/drawing/2014/main" id="{2B9FEDF8-64AB-4189-8FC8-85218314D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08"/>
          <a:stretch>
            <a:fillRect/>
          </a:stretch>
        </p:blipFill>
        <p:spPr bwMode="auto">
          <a:xfrm>
            <a:off x="2279650" y="1268413"/>
            <a:ext cx="8880475" cy="589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21" name="Rectangle 1">
            <a:extLst>
              <a:ext uri="{FF2B5EF4-FFF2-40B4-BE49-F238E27FC236}">
                <a16:creationId xmlns:a16="http://schemas.microsoft.com/office/drawing/2014/main" id="{C07B5435-DBD7-41B2-A7C7-B5D749256F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3: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Consultas</a:t>
            </a:r>
            <a:r>
              <a:rPr lang="en-GB" sz="5400" b="1" dirty="0">
                <a:latin typeface="+mn-lt"/>
                <a:ea typeface="+mn-ea"/>
                <a:cs typeface="+mn-cs"/>
              </a:rPr>
              <a:t> (MUITO)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mais</a:t>
            </a:r>
            <a:r>
              <a:rPr lang="en-GB" sz="5400" b="1" dirty="0">
                <a:latin typeface="+mn-lt"/>
                <a:ea typeface="+mn-ea"/>
                <a:cs typeface="+mn-cs"/>
              </a:rPr>
              <a:t>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ricas</a:t>
            </a:r>
            <a:r>
              <a:rPr lang="en-GB" sz="5400" b="1" dirty="0">
                <a:latin typeface="+mn-lt"/>
                <a:ea typeface="+mn-ea"/>
                <a:cs typeface="+mn-cs"/>
              </a:rPr>
              <a:t>!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39FD64-6349-4396-A505-31E08D818133}"/>
              </a:ext>
            </a:extLst>
          </p:cNvPr>
          <p:cNvSpPr/>
          <p:nvPr/>
        </p:nvSpPr>
        <p:spPr>
          <a:xfrm>
            <a:off x="9407525" y="2208213"/>
            <a:ext cx="1765300" cy="671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278DBDC-5399-41E1-BF88-5D9069852EF9}"/>
              </a:ext>
            </a:extLst>
          </p:cNvPr>
          <p:cNvCxnSpPr/>
          <p:nvPr/>
        </p:nvCxnSpPr>
        <p:spPr>
          <a:xfrm rot="5400000">
            <a:off x="8736013" y="2879725"/>
            <a:ext cx="420688" cy="42068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B2AF3F-06B3-424F-B35E-11B7DF0241B2}"/>
              </a:ext>
            </a:extLst>
          </p:cNvPr>
          <p:cNvCxnSpPr/>
          <p:nvPr/>
        </p:nvCxnSpPr>
        <p:spPr>
          <a:xfrm rot="10800000">
            <a:off x="6972300" y="2711450"/>
            <a:ext cx="1427163" cy="75723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8588CB-ACC9-496D-8AD9-6BCE8FC856EA}"/>
              </a:ext>
            </a:extLst>
          </p:cNvPr>
          <p:cNvCxnSpPr/>
          <p:nvPr/>
        </p:nvCxnSpPr>
        <p:spPr>
          <a:xfrm rot="5400000">
            <a:off x="5207000" y="3048000"/>
            <a:ext cx="1681163" cy="100806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33C043-E74C-46C9-AB5F-B3F1A952631C}"/>
              </a:ext>
            </a:extLst>
          </p:cNvPr>
          <p:cNvCxnSpPr/>
          <p:nvPr/>
        </p:nvCxnSpPr>
        <p:spPr>
          <a:xfrm rot="5400000">
            <a:off x="4956175" y="5400675"/>
            <a:ext cx="755650" cy="4191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86E1D20-C98A-42D2-A1A9-91C7A5AE1B51}"/>
              </a:ext>
            </a:extLst>
          </p:cNvPr>
          <p:cNvSpPr/>
          <p:nvPr/>
        </p:nvSpPr>
        <p:spPr>
          <a:xfrm>
            <a:off x="3948113" y="6072188"/>
            <a:ext cx="2266950" cy="923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6D8B4FA-5A78-499B-9B00-3FB54F52E284}"/>
              </a:ext>
            </a:extLst>
          </p:cNvPr>
          <p:cNvSpPr/>
          <p:nvPr/>
        </p:nvSpPr>
        <p:spPr>
          <a:xfrm>
            <a:off x="6215063" y="3132138"/>
            <a:ext cx="1176337" cy="671512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endParaRPr lang="en-US"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>
            <a:extLst>
              <a:ext uri="{FF2B5EF4-FFF2-40B4-BE49-F238E27FC236}">
                <a16:creationId xmlns:a16="http://schemas.microsoft.com/office/drawing/2014/main" id="{104C585B-6E1D-4236-A51B-518F900E1B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Outras fontes de dados</a:t>
            </a:r>
          </a:p>
        </p:txBody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id="{4991E70F-0642-4BC4-A8D0-579558A09543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719138" y="1636713"/>
            <a:ext cx="12001500" cy="5715000"/>
          </a:xfrm>
        </p:spPr>
        <p:txBody>
          <a:bodyPr rtlCol="0">
            <a:normAutofit fontScale="700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Podemos </a:t>
            </a:r>
            <a:r>
              <a:rPr lang="en-GB" dirty="0" err="1"/>
              <a:t>integrar</a:t>
            </a:r>
            <a:r>
              <a:rPr lang="en-GB" dirty="0"/>
              <a:t> </a:t>
            </a:r>
            <a:r>
              <a:rPr lang="en-GB" dirty="0" err="1"/>
              <a:t>novos</a:t>
            </a:r>
            <a:r>
              <a:rPr lang="en-GB" dirty="0"/>
              <a:t> dados de outras fontes em </a:t>
            </a:r>
            <a:r>
              <a:rPr lang="en-GB" dirty="0" err="1"/>
              <a:t>nosso</a:t>
            </a:r>
            <a:r>
              <a:rPr lang="en-GB" dirty="0"/>
              <a:t> dataset 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00B0F0"/>
                </a:solidFill>
              </a:rPr>
              <a:t>e.g. informação adicional sobre o autor Amitav Ghosh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br>
              <a:rPr lang="en-GB" dirty="0"/>
            </a:br>
            <a:r>
              <a:rPr lang="en-GB" dirty="0"/>
              <a:t>Talvez a maior fonte de conhecimento </a:t>
            </a:r>
            <a:r>
              <a:rPr lang="en-GB" dirty="0" err="1"/>
              <a:t>público</a:t>
            </a:r>
            <a:r>
              <a:rPr lang="en-GB" dirty="0"/>
              <a:t> e </a:t>
            </a:r>
            <a:r>
              <a:rPr lang="en-GB" dirty="0" err="1"/>
              <a:t>aberto</a:t>
            </a:r>
            <a:r>
              <a:rPr lang="en-GB" dirty="0"/>
              <a:t> </a:t>
            </a:r>
            <a:r>
              <a:rPr lang="en-GB" dirty="0" err="1"/>
              <a:t>seja</a:t>
            </a:r>
            <a:r>
              <a:rPr lang="en-GB" dirty="0"/>
              <a:t> a </a:t>
            </a:r>
            <a:r>
              <a:rPr lang="en-GB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DBpedia</a:t>
            </a:r>
            <a:endParaRPr lang="en-GB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3B1A1BF-061E-48D1-AC0F-5F40D34DD601}"/>
              </a:ext>
            </a:extLst>
          </p:cNvPr>
          <p:cNvSpPr/>
          <p:nvPr/>
        </p:nvSpPr>
        <p:spPr>
          <a:xfrm>
            <a:off x="1463675" y="3059113"/>
            <a:ext cx="10872788" cy="194468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DC09E431-8A29-4C45-8A2D-17C94630BC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4: Fundir com os dados da DBPEDIA</a:t>
            </a:r>
          </a:p>
        </p:txBody>
      </p:sp>
      <p:pic>
        <p:nvPicPr>
          <p:cNvPr id="87043" name="Picture 2">
            <a:extLst>
              <a:ext uri="{FF2B5EF4-FFF2-40B4-BE49-F238E27FC236}">
                <a16:creationId xmlns:a16="http://schemas.microsoft.com/office/drawing/2014/main" id="{3CEFC546-E5AB-47A7-83D5-8995D7F0B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31"/>
          <a:stretch>
            <a:fillRect/>
          </a:stretch>
        </p:blipFill>
        <p:spPr bwMode="auto">
          <a:xfrm>
            <a:off x="958850" y="1250950"/>
            <a:ext cx="10485438" cy="629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>
            <a:extLst>
              <a:ext uri="{FF2B5EF4-FFF2-40B4-BE49-F238E27FC236}">
                <a16:creationId xmlns:a16="http://schemas.microsoft.com/office/drawing/2014/main" id="{E2CF03D1-0CE3-495C-81DC-DD5AC43DF0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4: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Fundir</a:t>
            </a:r>
            <a:r>
              <a:rPr lang="en-GB" sz="5400" b="1" dirty="0">
                <a:latin typeface="+mn-lt"/>
                <a:ea typeface="+mn-ea"/>
                <a:cs typeface="+mn-cs"/>
              </a:rPr>
              <a:t> com </a:t>
            </a:r>
            <a:r>
              <a:rPr lang="en-GB" sz="5400" b="1" dirty="0" err="1">
                <a:latin typeface="+mn-lt"/>
                <a:ea typeface="+mn-ea"/>
                <a:cs typeface="+mn-cs"/>
              </a:rPr>
              <a:t>os</a:t>
            </a:r>
            <a:r>
              <a:rPr lang="en-GB" sz="5400" b="1" dirty="0">
                <a:latin typeface="+mn-lt"/>
                <a:ea typeface="+mn-ea"/>
                <a:cs typeface="+mn-cs"/>
              </a:rPr>
              <a:t> dados da DBPEDIA</a:t>
            </a:r>
          </a:p>
        </p:txBody>
      </p:sp>
      <p:pic>
        <p:nvPicPr>
          <p:cNvPr id="89091" name="Picture 2">
            <a:extLst>
              <a:ext uri="{FF2B5EF4-FFF2-40B4-BE49-F238E27FC236}">
                <a16:creationId xmlns:a16="http://schemas.microsoft.com/office/drawing/2014/main" id="{63075A94-A8C9-4D5F-895D-BF29D24E8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5" y="900113"/>
            <a:ext cx="9793288" cy="679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47EB3DEB-2E96-4C4D-B2E2-FFD812CA3F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5400" b="1" dirty="0">
                <a:latin typeface="+mn-lt"/>
                <a:ea typeface="+mn-ea"/>
                <a:cs typeface="+mn-cs"/>
              </a:rPr>
              <a:t>4: Fundir com os dados da DBPEDIA</a:t>
            </a:r>
          </a:p>
        </p:txBody>
      </p:sp>
      <p:pic>
        <p:nvPicPr>
          <p:cNvPr id="91139" name="Picture 2">
            <a:extLst>
              <a:ext uri="{FF2B5EF4-FFF2-40B4-BE49-F238E27FC236}">
                <a16:creationId xmlns:a16="http://schemas.microsoft.com/office/drawing/2014/main" id="{31B2E845-5031-43AA-A453-C30A63C7C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5" y="971550"/>
            <a:ext cx="9577388" cy="665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D3B3640-CA20-4D38-B9A2-C0B80735E6A5}"/>
              </a:ext>
            </a:extLst>
          </p:cNvPr>
          <p:cNvSpPr/>
          <p:nvPr/>
        </p:nvSpPr>
        <p:spPr>
          <a:xfrm>
            <a:off x="-120650" y="-6350"/>
            <a:ext cx="13752513" cy="7673975"/>
          </a:xfrm>
          <a:prstGeom prst="rect">
            <a:avLst/>
          </a:prstGeom>
          <a:solidFill>
            <a:srgbClr val="F5DC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93187" name="Imagem 3">
            <a:extLst>
              <a:ext uri="{FF2B5EF4-FFF2-40B4-BE49-F238E27FC236}">
                <a16:creationId xmlns:a16="http://schemas.microsoft.com/office/drawing/2014/main" id="{70649F4F-A1E6-441A-BAAB-80DEFA252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18088" y="404813"/>
            <a:ext cx="11233151" cy="742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Rectangle 2">
            <a:extLst>
              <a:ext uri="{FF2B5EF4-FFF2-40B4-BE49-F238E27FC236}">
                <a16:creationId xmlns:a16="http://schemas.microsoft.com/office/drawing/2014/main" id="{120B0EAF-D8CF-49CC-8366-A886806513A5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271588" y="684213"/>
            <a:ext cx="11904662" cy="5873750"/>
          </a:xfrm>
        </p:spPr>
        <p:txBody>
          <a:bodyPr rtlCol="0">
            <a:normAutofit fontScale="92500" lnSpcReduction="1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5400" dirty="0" err="1"/>
              <a:t>Isto</a:t>
            </a:r>
            <a:r>
              <a:rPr lang="en-GB" sz="5400" dirty="0"/>
              <a:t> é </a:t>
            </a:r>
            <a:r>
              <a:rPr lang="en-GB" sz="5400" dirty="0" err="1"/>
              <a:t>surpreendente</a:t>
            </a:r>
            <a:r>
              <a:rPr lang="en-GB" sz="5400" dirty="0"/>
              <a:t>?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5400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5400" dirty="0" err="1">
                <a:solidFill>
                  <a:srgbClr val="00B0F0"/>
                </a:solidFill>
              </a:rPr>
              <a:t>Pode</a:t>
            </a:r>
            <a:r>
              <a:rPr lang="en-GB" sz="5400" dirty="0">
                <a:solidFill>
                  <a:srgbClr val="00B0F0"/>
                </a:solidFill>
              </a:rPr>
              <a:t> ser, mas de </a:t>
            </a:r>
            <a:r>
              <a:rPr lang="en-GB" sz="5400" dirty="0" err="1">
                <a:solidFill>
                  <a:srgbClr val="00B0F0"/>
                </a:solidFill>
              </a:rPr>
              <a:t>fato</a:t>
            </a:r>
            <a:r>
              <a:rPr lang="en-GB" sz="5400" dirty="0">
                <a:solidFill>
                  <a:srgbClr val="00B0F0"/>
                </a:solidFill>
              </a:rPr>
              <a:t>,</a:t>
            </a:r>
            <a:br>
              <a:rPr lang="en-GB" sz="5400" dirty="0">
                <a:solidFill>
                  <a:srgbClr val="00B0F0"/>
                </a:solidFill>
              </a:rPr>
            </a:br>
            <a:r>
              <a:rPr lang="en-GB" sz="5400" dirty="0" err="1">
                <a:solidFill>
                  <a:srgbClr val="00B0F0"/>
                </a:solidFill>
              </a:rPr>
              <a:t>nem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deveria</a:t>
            </a:r>
            <a:r>
              <a:rPr lang="en-GB" sz="5400" dirty="0">
                <a:solidFill>
                  <a:srgbClr val="00B0F0"/>
                </a:solidFill>
              </a:rPr>
              <a:t> ser, o que </a:t>
            </a:r>
            <a:r>
              <a:rPr lang="en-GB" sz="5400" dirty="0" err="1">
                <a:solidFill>
                  <a:srgbClr val="00B0F0"/>
                </a:solidFill>
              </a:rPr>
              <a:t>aconteceu</a:t>
            </a:r>
            <a:r>
              <a:rPr lang="en-GB" sz="5400" dirty="0">
                <a:solidFill>
                  <a:srgbClr val="00B0F0"/>
                </a:solidFill>
              </a:rPr>
              <a:t> por </a:t>
            </a:r>
            <a:r>
              <a:rPr lang="en-GB" sz="5400" dirty="0" err="1">
                <a:solidFill>
                  <a:srgbClr val="00B0F0"/>
                </a:solidFill>
              </a:rPr>
              <a:t>meios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automáticos</a:t>
            </a:r>
            <a:r>
              <a:rPr lang="en-GB" sz="5400" dirty="0">
                <a:solidFill>
                  <a:srgbClr val="00B0F0"/>
                </a:solidFill>
              </a:rPr>
              <a:t> é </a:t>
            </a:r>
            <a:r>
              <a:rPr lang="en-GB" sz="5400" dirty="0" err="1">
                <a:solidFill>
                  <a:srgbClr val="00B0F0"/>
                </a:solidFill>
              </a:rPr>
              <a:t>feito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diariamente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pelos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usuários</a:t>
            </a:r>
            <a:r>
              <a:rPr lang="en-GB" sz="5400" dirty="0">
                <a:solidFill>
                  <a:srgbClr val="00B0F0"/>
                </a:solidFill>
              </a:rPr>
              <a:t> </a:t>
            </a:r>
            <a:r>
              <a:rPr lang="en-GB" sz="5400" dirty="0" err="1">
                <a:solidFill>
                  <a:srgbClr val="00B0F0"/>
                </a:solidFill>
              </a:rPr>
              <a:t>na</a:t>
            </a:r>
            <a:r>
              <a:rPr lang="en-GB" sz="5400" dirty="0">
                <a:solidFill>
                  <a:srgbClr val="00B0F0"/>
                </a:solidFill>
              </a:rPr>
              <a:t> Web!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br>
              <a:rPr lang="en-GB" sz="5400" dirty="0"/>
            </a:br>
            <a:endParaRPr lang="en-GB" sz="54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8E01531-E6B2-418D-88A2-A6546C049E36}"/>
              </a:ext>
            </a:extLst>
          </p:cNvPr>
          <p:cNvSpPr/>
          <p:nvPr/>
        </p:nvSpPr>
        <p:spPr>
          <a:xfrm>
            <a:off x="-120650" y="-6350"/>
            <a:ext cx="13752513" cy="7673975"/>
          </a:xfrm>
          <a:prstGeom prst="rect">
            <a:avLst/>
          </a:prstGeom>
          <a:solidFill>
            <a:srgbClr val="F5DC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95235" name="Imagem 1">
            <a:extLst>
              <a:ext uri="{FF2B5EF4-FFF2-40B4-BE49-F238E27FC236}">
                <a16:creationId xmlns:a16="http://schemas.microsoft.com/office/drawing/2014/main" id="{05E97E43-E2A8-472A-AD15-E0663F985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963" y="1116013"/>
            <a:ext cx="9939337" cy="651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Rectangle 2">
            <a:extLst>
              <a:ext uri="{FF2B5EF4-FFF2-40B4-BE49-F238E27FC236}">
                <a16:creationId xmlns:a16="http://schemas.microsoft.com/office/drawing/2014/main" id="{E0297A7B-3AFE-4749-B3CD-DA129A0C3BC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28575" y="0"/>
            <a:ext cx="10440988" cy="7380288"/>
          </a:xfrm>
        </p:spPr>
        <p:txBody>
          <a:bodyPr rtlCol="0">
            <a:normAutofit lnSpcReduction="1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4800" dirty="0">
              <a:solidFill>
                <a:srgbClr val="00B0F0"/>
              </a:solidFill>
            </a:endParaRP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br>
              <a:rPr lang="en-GB" sz="4800" dirty="0"/>
            </a:br>
            <a:r>
              <a:rPr lang="en-GB" sz="4800" dirty="0"/>
              <a:t>Qual a  </a:t>
            </a:r>
            <a:r>
              <a:rPr lang="en-GB" sz="4800" dirty="0" err="1"/>
              <a:t>diferença</a:t>
            </a:r>
            <a:r>
              <a:rPr lang="en-GB" sz="4800" dirty="0"/>
              <a:t>?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4800" dirty="0"/>
          </a:p>
          <a:p>
            <a:pPr marL="1700213" indent="-352425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10410825" algn="l"/>
              </a:tabLst>
              <a:defRPr/>
            </a:pPr>
            <a:r>
              <a:rPr lang="en-GB" sz="4800" dirty="0" err="1">
                <a:solidFill>
                  <a:srgbClr val="00B0F0"/>
                </a:solidFill>
              </a:rPr>
              <a:t>Houe</a:t>
            </a:r>
            <a:r>
              <a:rPr lang="en-GB" sz="4800" dirty="0">
                <a:solidFill>
                  <a:srgbClr val="00B0F0"/>
                </a:solidFill>
              </a:rPr>
              <a:t> um </a:t>
            </a:r>
            <a:r>
              <a:rPr lang="en-GB" sz="4800" dirty="0" err="1">
                <a:solidFill>
                  <a:srgbClr val="00B0F0"/>
                </a:solidFill>
              </a:rPr>
              <a:t>pouco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mais</a:t>
            </a:r>
            <a:r>
              <a:rPr lang="en-GB" sz="4800" dirty="0">
                <a:solidFill>
                  <a:srgbClr val="00B0F0"/>
                </a:solidFill>
              </a:rPr>
              <a:t> de rigor, para que as </a:t>
            </a:r>
            <a:r>
              <a:rPr lang="en-GB" sz="4800" dirty="0" err="1">
                <a:solidFill>
                  <a:srgbClr val="00B0F0"/>
                </a:solidFill>
              </a:rPr>
              <a:t>máquinas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br>
              <a:rPr lang="en-GB" sz="4800" dirty="0">
                <a:solidFill>
                  <a:srgbClr val="00B0F0"/>
                </a:solidFill>
              </a:rPr>
            </a:br>
            <a:r>
              <a:rPr lang="en-GB" sz="4800" dirty="0" err="1">
                <a:solidFill>
                  <a:srgbClr val="00B0F0"/>
                </a:solidFill>
              </a:rPr>
              <a:t>fizessem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isso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automaticamente</a:t>
            </a:r>
            <a:r>
              <a:rPr lang="en-GB" sz="4800" dirty="0">
                <a:solidFill>
                  <a:srgbClr val="00B0F0"/>
                </a:solidFill>
              </a:rPr>
              <a:t>! Agora </a:t>
            </a:r>
            <a:r>
              <a:rPr lang="en-GB" sz="4800" dirty="0" err="1">
                <a:solidFill>
                  <a:srgbClr val="00B0F0"/>
                </a:solidFill>
              </a:rPr>
              <a:t>vamos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apresentar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cada</a:t>
            </a:r>
            <a:r>
              <a:rPr lang="en-GB" sz="4800" dirty="0">
                <a:solidFill>
                  <a:srgbClr val="00B0F0"/>
                </a:solidFill>
              </a:rPr>
              <a:t> </a:t>
            </a:r>
            <a:r>
              <a:rPr lang="en-GB" sz="4800" dirty="0" err="1">
                <a:solidFill>
                  <a:srgbClr val="00B0F0"/>
                </a:solidFill>
              </a:rPr>
              <a:t>uma</a:t>
            </a:r>
            <a:r>
              <a:rPr lang="en-GB" sz="4800" dirty="0">
                <a:solidFill>
                  <a:srgbClr val="00B0F0"/>
                </a:solidFill>
              </a:rPr>
              <a:t> das </a:t>
            </a:r>
            <a:r>
              <a:rPr lang="en-GB" sz="4800" dirty="0" err="1">
                <a:solidFill>
                  <a:srgbClr val="00B0F0"/>
                </a:solidFill>
              </a:rPr>
              <a:t>partes</a:t>
            </a:r>
            <a:r>
              <a:rPr lang="en-GB" sz="4800" dirty="0">
                <a:solidFill>
                  <a:srgbClr val="00B0F0"/>
                </a:solidFill>
              </a:rPr>
              <a:t>…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08FDF7A5-38FB-481F-9E78-B2B70F9112C5}"/>
              </a:ext>
            </a:extLst>
          </p:cNvPr>
          <p:cNvSpPr/>
          <p:nvPr/>
        </p:nvSpPr>
        <p:spPr>
          <a:xfrm>
            <a:off x="-120650" y="-6350"/>
            <a:ext cx="13752513" cy="7673975"/>
          </a:xfrm>
          <a:prstGeom prst="rect">
            <a:avLst/>
          </a:prstGeom>
          <a:solidFill>
            <a:srgbClr val="F5DC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37889" name="Rectangle 1">
            <a:extLst>
              <a:ext uri="{FF2B5EF4-FFF2-40B4-BE49-F238E27FC236}">
                <a16:creationId xmlns:a16="http://schemas.microsoft.com/office/drawing/2014/main" id="{FB977AEC-552E-4DC5-9CC0-BCE479EC90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4800" b="1" dirty="0">
                <a:latin typeface="Trebuchet MS" pitchFamily="34" charset="0"/>
                <a:ea typeface="+mn-ea"/>
                <a:cs typeface="+mn-cs"/>
              </a:rPr>
              <a:t>O que nós fizemos?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03A78DD-7CE2-4EEA-A24C-7EAE0C5FEC0E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3551238" y="1254125"/>
            <a:ext cx="9648825" cy="630555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marL="818954" lvl="1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Combinamos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diferentes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datasets que</a:t>
            </a:r>
          </a:p>
          <a:p>
            <a:pPr marL="1322925" lvl="2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...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podem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ser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internos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ou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estar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em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algum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lugar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da Web</a:t>
            </a:r>
          </a:p>
          <a:p>
            <a:pPr marL="1322925" lvl="2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...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são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de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formatos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diferentes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(RDBMS, Excel, CSV, (X)HTML, XML, etc)</a:t>
            </a:r>
          </a:p>
          <a:p>
            <a:pPr marL="1322925" lvl="2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...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têm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diferentes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nomes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para as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mesmas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relações</a:t>
            </a:r>
            <a:endParaRPr lang="en-GB" sz="2000" dirty="0">
              <a:solidFill>
                <a:srgbClr val="000000"/>
              </a:solidFill>
              <a:latin typeface="Verdana" pitchFamily="34" charset="0"/>
            </a:endParaRPr>
          </a:p>
          <a:p>
            <a:pPr marL="818954" lvl="1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Combinamos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datasets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porque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algumas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URIs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são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idênticas</a:t>
            </a:r>
            <a:endParaRPr lang="en-GB" sz="2600" dirty="0">
              <a:solidFill>
                <a:srgbClr val="000000"/>
              </a:solidFill>
              <a:latin typeface="Verdana" pitchFamily="34" charset="0"/>
            </a:endParaRPr>
          </a:p>
          <a:p>
            <a:pPr marL="1322925" lvl="2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i.e. o ISBNs no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nosso</a:t>
            </a:r>
            <a:r>
              <a:rPr lang="en-GB" sz="20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Verdana" pitchFamily="34" charset="0"/>
              </a:rPr>
              <a:t>exemplo</a:t>
            </a:r>
            <a:endParaRPr lang="en-GB" sz="2000" dirty="0">
              <a:solidFill>
                <a:srgbClr val="000000"/>
              </a:solidFill>
              <a:latin typeface="Verdana" pitchFamily="34" charset="0"/>
            </a:endParaRPr>
          </a:p>
          <a:p>
            <a:pPr marL="818954" lvl="1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Adicionamos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algumas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informações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adicionais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simples (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relações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) para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ajudar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a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fundir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</a:t>
            </a:r>
            <a:r>
              <a:rPr lang="en-GB" sz="2600" dirty="0" err="1">
                <a:solidFill>
                  <a:srgbClr val="000000"/>
                </a:solidFill>
                <a:latin typeface="Verdana" pitchFamily="34" charset="0"/>
              </a:rPr>
              <a:t>os</a:t>
            </a:r>
            <a:r>
              <a:rPr lang="en-GB" sz="2600" dirty="0">
                <a:solidFill>
                  <a:srgbClr val="000000"/>
                </a:solidFill>
                <a:latin typeface="Verdana" pitchFamily="34" charset="0"/>
              </a:rPr>
              <a:t> datasets</a:t>
            </a:r>
          </a:p>
          <a:p>
            <a:pPr marL="818954" lvl="1" indent="-314982" defTabSz="503972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1102"/>
              </a:spcAft>
              <a:buFont typeface="Arial"/>
              <a:buChar char="•"/>
              <a:defRPr/>
            </a:pPr>
            <a:r>
              <a:rPr lang="en-GB" sz="3300" b="1" dirty="0">
                <a:solidFill>
                  <a:srgbClr val="00B0F0"/>
                </a:solidFill>
                <a:latin typeface="Verdana" pitchFamily="34" charset="0"/>
              </a:rPr>
              <a:t>O </a:t>
            </a:r>
            <a:r>
              <a:rPr lang="en-GB" sz="3300" b="1" dirty="0" err="1">
                <a:solidFill>
                  <a:srgbClr val="00B0F0"/>
                </a:solidFill>
                <a:latin typeface="Verdana" pitchFamily="34" charset="0"/>
              </a:rPr>
              <a:t>resultado</a:t>
            </a:r>
            <a:r>
              <a:rPr lang="en-GB" sz="3300" b="1" dirty="0">
                <a:solidFill>
                  <a:srgbClr val="00B0F0"/>
                </a:solidFill>
                <a:latin typeface="Verdana" pitchFamily="34" charset="0"/>
              </a:rPr>
              <a:t> </a:t>
            </a:r>
            <a:r>
              <a:rPr lang="en-GB" sz="3300" b="1" dirty="0" err="1">
                <a:solidFill>
                  <a:srgbClr val="00B0F0"/>
                </a:solidFill>
                <a:latin typeface="Verdana" pitchFamily="34" charset="0"/>
              </a:rPr>
              <a:t>são</a:t>
            </a:r>
            <a:r>
              <a:rPr lang="en-GB" sz="3300" b="1" dirty="0">
                <a:solidFill>
                  <a:srgbClr val="00B0F0"/>
                </a:solidFill>
                <a:latin typeface="Verdana" pitchFamily="34" charset="0"/>
              </a:rPr>
              <a:t> NOVAS </a:t>
            </a:r>
            <a:r>
              <a:rPr lang="en-GB" sz="3300" b="1" dirty="0" err="1">
                <a:solidFill>
                  <a:srgbClr val="00B0F0"/>
                </a:solidFill>
                <a:latin typeface="Verdana" pitchFamily="34" charset="0"/>
              </a:rPr>
              <a:t>respostas</a:t>
            </a:r>
            <a:r>
              <a:rPr lang="en-GB" sz="3300" b="1" dirty="0">
                <a:solidFill>
                  <a:srgbClr val="00B0F0"/>
                </a:solidFill>
                <a:latin typeface="Verdana" pitchFamily="34" charset="0"/>
              </a:rPr>
              <a:t> para </a:t>
            </a:r>
            <a:r>
              <a:rPr lang="en-GB" sz="3300" b="1" dirty="0" err="1">
                <a:solidFill>
                  <a:srgbClr val="00B0F0"/>
                </a:solidFill>
                <a:latin typeface="Verdana" pitchFamily="34" charset="0"/>
              </a:rPr>
              <a:t>perguntas</a:t>
            </a:r>
            <a:r>
              <a:rPr lang="en-GB" sz="3300" b="1" dirty="0">
                <a:solidFill>
                  <a:srgbClr val="00B0F0"/>
                </a:solidFill>
                <a:latin typeface="Verdana" pitchFamily="34" charset="0"/>
              </a:rPr>
              <a:t> que NÃO PODERIAM SER FEITAS ANTES!</a:t>
            </a:r>
          </a:p>
        </p:txBody>
      </p:sp>
      <p:pic>
        <p:nvPicPr>
          <p:cNvPr id="97285" name="Imagem 1">
            <a:extLst>
              <a:ext uri="{FF2B5EF4-FFF2-40B4-BE49-F238E27FC236}">
                <a16:creationId xmlns:a16="http://schemas.microsoft.com/office/drawing/2014/main" id="{57A26F51-DE22-4DED-851B-AAA58C991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89288" y="1098550"/>
            <a:ext cx="9945688" cy="661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>
            <a:extLst>
              <a:ext uri="{FF2B5EF4-FFF2-40B4-BE49-F238E27FC236}">
                <a16:creationId xmlns:a16="http://schemas.microsoft.com/office/drawing/2014/main" id="{A8ABA204-A007-480A-9AF3-2487B3BCBFC0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207963"/>
            <a:ext cx="13439775" cy="7351712"/>
          </a:xfrm>
        </p:spPr>
        <p:txBody>
          <a:bodyPr/>
          <a:lstStyle/>
          <a:p>
            <a:pPr marL="482600" indent="-352425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/>
              <a:t>Toda linguagem tem sua própria </a:t>
            </a:r>
            <a:r>
              <a:rPr lang="en-GB" altLang="pt-BR" sz="6000">
                <a:solidFill>
                  <a:srgbClr val="FFD320"/>
                </a:solidFill>
              </a:rPr>
              <a:t>sintaxe</a:t>
            </a:r>
            <a:r>
              <a:rPr lang="en-GB" altLang="pt-BR" sz="6000"/>
              <a:t> e </a:t>
            </a:r>
            <a:r>
              <a:rPr lang="en-GB" altLang="pt-BR" sz="6000">
                <a:solidFill>
                  <a:srgbClr val="FFD320"/>
                </a:solidFill>
              </a:rPr>
              <a:t>semântica </a:t>
            </a:r>
            <a:r>
              <a:rPr lang="en-GB" altLang="pt-BR" sz="6100"/>
              <a:t>e </a:t>
            </a:r>
            <a:r>
              <a:rPr lang="en-GB" altLang="pt-BR" sz="6000">
                <a:solidFill>
                  <a:srgbClr val="FFD320"/>
                </a:solidFill>
              </a:rPr>
              <a:t>pragmática</a:t>
            </a:r>
          </a:p>
          <a:p>
            <a:pPr marL="482600" indent="-352425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altLang="pt-BR" sz="6000">
              <a:solidFill>
                <a:srgbClr val="FFD320"/>
              </a:solidFill>
            </a:endParaRPr>
          </a:p>
          <a:p>
            <a:pPr marL="482600" indent="-352425" algn="l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4800">
                <a:solidFill>
                  <a:srgbClr val="FFD320"/>
                </a:solidFill>
              </a:rPr>
              <a:t>Sintaxe -</a:t>
            </a:r>
            <a:r>
              <a:rPr lang="en-GB" altLang="pt-BR" sz="4800"/>
              <a:t> estuda a gramática</a:t>
            </a:r>
            <a:r>
              <a:rPr lang="en-GB" altLang="pt-BR" sz="4800">
                <a:sym typeface="Wingdings" panose="05000000000000000000" pitchFamily="2" charset="2"/>
              </a:rPr>
              <a:t> Como se escreve</a:t>
            </a:r>
            <a:endParaRPr lang="en-GB" altLang="pt-BR" sz="4800"/>
          </a:p>
          <a:p>
            <a:pPr marL="482600" indent="-352425" algn="l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4800">
                <a:solidFill>
                  <a:srgbClr val="FFD320"/>
                </a:solidFill>
              </a:rPr>
              <a:t>Semântica -</a:t>
            </a:r>
            <a:r>
              <a:rPr lang="en-GB" altLang="pt-BR" sz="4800"/>
              <a:t> estuda o significado </a:t>
            </a:r>
            <a:r>
              <a:rPr lang="en-GB" altLang="pt-BR" sz="4800">
                <a:sym typeface="Wingdings" panose="05000000000000000000" pitchFamily="2" charset="2"/>
              </a:rPr>
              <a:t> O que significa</a:t>
            </a:r>
            <a:endParaRPr lang="en-GB" altLang="pt-BR" sz="4800"/>
          </a:p>
          <a:p>
            <a:pPr marL="482600" indent="-352425" algn="l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4800">
                <a:solidFill>
                  <a:srgbClr val="FFD320"/>
                </a:solidFill>
              </a:rPr>
              <a:t>Pragmática -</a:t>
            </a:r>
            <a:r>
              <a:rPr lang="en-GB" altLang="pt-BR" sz="4800"/>
              <a:t> estuda o uso </a:t>
            </a:r>
            <a:r>
              <a:rPr lang="en-GB" altLang="pt-BR" sz="4800">
                <a:sym typeface="Wingdings" panose="05000000000000000000" pitchFamily="2" charset="2"/>
              </a:rPr>
              <a:t> Como se usa</a:t>
            </a:r>
            <a:endParaRPr lang="en-GB" altLang="pt-BR" sz="4800">
              <a:solidFill>
                <a:srgbClr val="FFD320"/>
              </a:solidFill>
            </a:endParaRPr>
          </a:p>
          <a:p>
            <a:pPr marL="482600" indent="-352425" eaLnBrk="1" hangingPunct="1"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altLang="pt-BR" sz="6000">
              <a:solidFill>
                <a:srgbClr val="FFD32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7A6F3166-426E-4DC3-8ABA-6672AA295D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1513" y="-6350"/>
            <a:ext cx="12090400" cy="1260475"/>
          </a:xfrm>
        </p:spPr>
        <p:txBody>
          <a:bodyPr/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4800" b="1" dirty="0">
                <a:latin typeface="Trebuchet MS" pitchFamily="34" charset="0"/>
                <a:ea typeface="+mn-ea"/>
                <a:cs typeface="+mn-cs"/>
              </a:rPr>
              <a:t>O que </a:t>
            </a:r>
            <a:r>
              <a:rPr lang="en-GB" sz="4800" b="1" dirty="0" err="1">
                <a:latin typeface="Trebuchet MS" pitchFamily="34" charset="0"/>
                <a:ea typeface="+mn-ea"/>
                <a:cs typeface="+mn-cs"/>
              </a:rPr>
              <a:t>nós</a:t>
            </a:r>
            <a:r>
              <a:rPr lang="en-GB" sz="4800" b="1" dirty="0">
                <a:latin typeface="Trebuchet MS" pitchFamily="34" charset="0"/>
                <a:ea typeface="+mn-ea"/>
                <a:cs typeface="+mn-cs"/>
              </a:rPr>
              <a:t> </a:t>
            </a:r>
            <a:r>
              <a:rPr lang="en-GB" sz="4800" b="1" dirty="0" err="1">
                <a:latin typeface="Trebuchet MS" pitchFamily="34" charset="0"/>
                <a:ea typeface="+mn-ea"/>
                <a:cs typeface="+mn-cs"/>
              </a:rPr>
              <a:t>fizemos</a:t>
            </a:r>
            <a:r>
              <a:rPr lang="en-GB" sz="4800" b="1" dirty="0">
                <a:latin typeface="Trebuchet MS" pitchFamily="34" charset="0"/>
                <a:ea typeface="+mn-ea"/>
                <a:cs typeface="+mn-cs"/>
              </a:rPr>
              <a:t> FOI SÓ ISSO…</a:t>
            </a:r>
          </a:p>
        </p:txBody>
      </p:sp>
      <p:pic>
        <p:nvPicPr>
          <p:cNvPr id="99331" name="Picture 2">
            <a:extLst>
              <a:ext uri="{FF2B5EF4-FFF2-40B4-BE49-F238E27FC236}">
                <a16:creationId xmlns:a16="http://schemas.microsoft.com/office/drawing/2014/main" id="{546F6DA3-AF97-4CF0-8C8D-16EF34D03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55813" y="1109663"/>
            <a:ext cx="8969375" cy="628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B7E3B6-47D2-48F0-B700-112E1C79352E}"/>
              </a:ext>
            </a:extLst>
          </p:cNvPr>
          <p:cNvSpPr/>
          <p:nvPr/>
        </p:nvSpPr>
        <p:spPr>
          <a:xfrm>
            <a:off x="1895475" y="1042988"/>
            <a:ext cx="9288463" cy="637222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52BE5B72-C649-478B-8EC0-7E0E2393A9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9575" y="-6350"/>
            <a:ext cx="4897438" cy="1260475"/>
          </a:xfrm>
        </p:spPr>
        <p:txBody>
          <a:bodyPr>
            <a:noAutofit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3600" dirty="0">
                <a:solidFill>
                  <a:srgbClr val="FFFFFF"/>
                </a:solidFill>
              </a:rPr>
              <a:t>Mas onde está</a:t>
            </a:r>
            <a:br>
              <a:rPr lang="en-GB" sz="3600" dirty="0">
                <a:solidFill>
                  <a:srgbClr val="FFFFFF"/>
                </a:solidFill>
              </a:rPr>
            </a:br>
            <a:r>
              <a:rPr lang="en-GB" sz="3600" dirty="0">
                <a:solidFill>
                  <a:srgbClr val="FFFFFF"/>
                </a:solidFill>
              </a:rPr>
              <a:t> a Web Semântica?</a:t>
            </a: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3B9C233-1250-4E15-A28A-D8A170F5BAD2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6719888" y="136525"/>
            <a:ext cx="4929187" cy="7423150"/>
          </a:xfrm>
        </p:spPr>
        <p:txBody>
          <a:bodyPr rtlCol="0">
            <a:normAutofit fontScale="775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 err="1"/>
              <a:t>São</a:t>
            </a:r>
            <a:r>
              <a:rPr lang="en-GB" dirty="0"/>
              <a:t> as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tecnologias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da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0070C0"/>
                </a:solidFill>
              </a:rPr>
              <a:t>Web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0070C0"/>
                </a:solidFill>
              </a:rPr>
              <a:t>Semântica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 err="1"/>
              <a:t>que</a:t>
            </a:r>
            <a:r>
              <a:rPr lang="en-GB" dirty="0"/>
              <a:t> </a:t>
            </a:r>
            <a:r>
              <a:rPr lang="en-GB" dirty="0" err="1"/>
              <a:t>tornam</a:t>
            </a:r>
            <a:endParaRPr lang="en-GB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/>
              <a:t>esta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0070C0"/>
                </a:solidFill>
              </a:rPr>
              <a:t>integração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 err="1">
                <a:solidFill>
                  <a:srgbClr val="0070C0"/>
                </a:solidFill>
              </a:rPr>
              <a:t>possível</a:t>
            </a:r>
            <a:r>
              <a:rPr lang="en-GB" dirty="0">
                <a:solidFill>
                  <a:srgbClr val="0070C0"/>
                </a:solidFill>
              </a:rPr>
              <a:t>, </a:t>
            </a:r>
            <a:r>
              <a:rPr lang="en-GB" dirty="0" err="1"/>
              <a:t>talkey</a:t>
            </a:r>
            <a:r>
              <a:rPr lang="en-GB" dirty="0"/>
              <a:t>!</a:t>
            </a:r>
          </a:p>
        </p:txBody>
      </p:sp>
      <p:pic>
        <p:nvPicPr>
          <p:cNvPr id="101380" name="Picture 2">
            <a:extLst>
              <a:ext uri="{FF2B5EF4-FFF2-40B4-BE49-F238E27FC236}">
                <a16:creationId xmlns:a16="http://schemas.microsoft.com/office/drawing/2014/main" id="{1ACF3B00-DD7A-40B0-9CFF-3F62B4510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-1333500"/>
            <a:ext cx="6143626" cy="934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lão de Fala: Oval 16">
            <a:extLst>
              <a:ext uri="{FF2B5EF4-FFF2-40B4-BE49-F238E27FC236}">
                <a16:creationId xmlns:a16="http://schemas.microsoft.com/office/drawing/2014/main" id="{318916BE-D7A0-4579-9809-B8C823BBD4CA}"/>
              </a:ext>
            </a:extLst>
          </p:cNvPr>
          <p:cNvSpPr/>
          <p:nvPr/>
        </p:nvSpPr>
        <p:spPr>
          <a:xfrm>
            <a:off x="-234950" y="1588"/>
            <a:ext cx="7899400" cy="6692900"/>
          </a:xfrm>
          <a:prstGeom prst="wedgeEllipseCallout">
            <a:avLst>
              <a:gd name="adj1" fmla="val 70516"/>
              <a:gd name="adj2" fmla="val 1995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C8B20BD-887A-45E7-BE68-0FDCA69D1CF4}"/>
              </a:ext>
            </a:extLst>
          </p:cNvPr>
          <p:cNvSpPr txBox="1"/>
          <p:nvPr/>
        </p:nvSpPr>
        <p:spPr>
          <a:xfrm>
            <a:off x="344488" y="3932238"/>
            <a:ext cx="2814637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DBPedia</a:t>
            </a:r>
            <a:endParaRPr lang="pt-BR" sz="4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49F19C6-4587-4CFE-B5E3-0A2BF41240A3}"/>
              </a:ext>
            </a:extLst>
          </p:cNvPr>
          <p:cNvSpPr txBox="1"/>
          <p:nvPr/>
        </p:nvSpPr>
        <p:spPr>
          <a:xfrm>
            <a:off x="3714750" y="2055813"/>
            <a:ext cx="432435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Ontologias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C53213E-7459-4D77-8EE0-D0360F26B2F0}"/>
              </a:ext>
            </a:extLst>
          </p:cNvPr>
          <p:cNvSpPr txBox="1"/>
          <p:nvPr/>
        </p:nvSpPr>
        <p:spPr>
          <a:xfrm>
            <a:off x="333375" y="2786063"/>
            <a:ext cx="4703763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Dados Abertos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D764F0B-3459-4365-80C8-0E6DEC55C43F}"/>
              </a:ext>
            </a:extLst>
          </p:cNvPr>
          <p:cNvSpPr txBox="1"/>
          <p:nvPr/>
        </p:nvSpPr>
        <p:spPr>
          <a:xfrm>
            <a:off x="3019425" y="4724400"/>
            <a:ext cx="2212975" cy="830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Lógica</a:t>
            </a:r>
            <a:endParaRPr lang="pt-BR" sz="48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5266F9-8E59-471D-8E46-C351343AB7E9}"/>
              </a:ext>
            </a:extLst>
          </p:cNvPr>
          <p:cNvSpPr txBox="1"/>
          <p:nvPr/>
        </p:nvSpPr>
        <p:spPr>
          <a:xfrm>
            <a:off x="1816100" y="5611813"/>
            <a:ext cx="35052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Inferências</a:t>
            </a:r>
            <a:endParaRPr lang="pt-BR" sz="4800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1B0C213-8FD7-4B52-A8B4-E2440E842745}"/>
              </a:ext>
            </a:extLst>
          </p:cNvPr>
          <p:cNvSpPr txBox="1"/>
          <p:nvPr/>
        </p:nvSpPr>
        <p:spPr>
          <a:xfrm>
            <a:off x="2832100" y="3536950"/>
            <a:ext cx="3887788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SPARQL</a:t>
            </a:r>
            <a:endParaRPr lang="pt-BR" sz="4800" dirty="0"/>
          </a:p>
        </p:txBody>
      </p:sp>
      <p:pic>
        <p:nvPicPr>
          <p:cNvPr id="103433" name="Imagem 3">
            <a:extLst>
              <a:ext uri="{FF2B5EF4-FFF2-40B4-BE49-F238E27FC236}">
                <a16:creationId xmlns:a16="http://schemas.microsoft.com/office/drawing/2014/main" id="{F2AC5071-6771-408E-BCAF-79D785178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913" y="-261938"/>
            <a:ext cx="12215812" cy="808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0DC184AA-A7CD-4AB5-8850-5301BD576EED}"/>
              </a:ext>
            </a:extLst>
          </p:cNvPr>
          <p:cNvSpPr txBox="1"/>
          <p:nvPr/>
        </p:nvSpPr>
        <p:spPr>
          <a:xfrm>
            <a:off x="764196" y="892019"/>
            <a:ext cx="62154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4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Próximos tecnologias...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8F685A5-DC6F-4089-B419-B21A9632B0F3}"/>
              </a:ext>
            </a:extLst>
          </p:cNvPr>
          <p:cNvSpPr txBox="1"/>
          <p:nvPr/>
        </p:nvSpPr>
        <p:spPr>
          <a:xfrm>
            <a:off x="1025525" y="4832350"/>
            <a:ext cx="1311275" cy="830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RDF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B4FA4CF-437B-49F2-8EA3-CE067ABB5DAB}"/>
              </a:ext>
            </a:extLst>
          </p:cNvPr>
          <p:cNvSpPr txBox="1"/>
          <p:nvPr/>
        </p:nvSpPr>
        <p:spPr>
          <a:xfrm>
            <a:off x="981075" y="1808163"/>
            <a:ext cx="217805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OLW 2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CBF0C69-EC92-40BC-B893-07C402949270}"/>
              </a:ext>
            </a:extLst>
          </p:cNvPr>
          <p:cNvGraphicFramePr/>
          <p:nvPr/>
        </p:nvGraphicFramePr>
        <p:xfrm>
          <a:off x="2975471" y="-108595"/>
          <a:ext cx="8784976" cy="6912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4451" name="CaixaDeTexto 3">
            <a:extLst>
              <a:ext uri="{FF2B5EF4-FFF2-40B4-BE49-F238E27FC236}">
                <a16:creationId xmlns:a16="http://schemas.microsoft.com/office/drawing/2014/main" id="{57874629-175B-4B7E-A42D-D5D46C67EC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588" y="107950"/>
            <a:ext cx="12746037" cy="10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82600" indent="-352425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503238"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503238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ct val="0"/>
              </a:spcAft>
              <a:buClrTx/>
              <a:buSzTx/>
              <a:buFontTx/>
              <a:buNone/>
            </a:pPr>
            <a:r>
              <a:rPr lang="en-GB" altLang="pt-BR" sz="6000"/>
              <a:t>As tecnologias da </a:t>
            </a:r>
            <a:r>
              <a:rPr lang="en-GB" altLang="pt-BR" sz="6000">
                <a:solidFill>
                  <a:srgbClr val="0070C0"/>
                </a:solidFill>
              </a:rPr>
              <a:t>Web Semântica</a:t>
            </a:r>
            <a:r>
              <a:rPr lang="en-GB" altLang="pt-BR" sz="6000"/>
              <a:t> são…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A7ED4088-688D-460C-9E04-DEFDC30D41C5}"/>
              </a:ext>
            </a:extLst>
          </p:cNvPr>
          <p:cNvSpPr/>
          <p:nvPr/>
        </p:nvSpPr>
        <p:spPr>
          <a:xfrm rot="21188228">
            <a:off x="2631437" y="1386721"/>
            <a:ext cx="4028830" cy="1837311"/>
          </a:xfrm>
          <a:prstGeom prst="ellipse">
            <a:avLst/>
          </a:prstGeom>
          <a:noFill/>
          <a:ln w="539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1">
            <a:extLst>
              <a:ext uri="{FF2B5EF4-FFF2-40B4-BE49-F238E27FC236}">
                <a16:creationId xmlns:a16="http://schemas.microsoft.com/office/drawing/2014/main" id="{2CFCD1D2-85AB-42DE-9D25-7973D9E2270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66688" y="187325"/>
            <a:ext cx="5083175" cy="7351713"/>
          </a:xfrm>
        </p:spPr>
        <p:txBody>
          <a:bodyPr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>
                <a:solidFill>
                  <a:srgbClr val="FFD320"/>
                </a:solidFill>
              </a:rPr>
              <a:t>RDF</a:t>
            </a:r>
            <a:r>
              <a:rPr lang="en-GB" altLang="pt-BR" sz="6000"/>
              <a:t> é</a:t>
            </a:r>
            <a:br>
              <a:rPr lang="en-GB" altLang="pt-BR" sz="6000"/>
            </a:br>
            <a:endParaRPr lang="en-GB" altLang="pt-BR" sz="6000"/>
          </a:p>
          <a:p>
            <a:pPr algn="l"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>
                <a:solidFill>
                  <a:srgbClr val="FFD320"/>
                </a:solidFill>
              </a:rPr>
              <a:t>R</a:t>
            </a:r>
            <a:r>
              <a:rPr lang="en-GB" altLang="pt-BR" sz="6000"/>
              <a:t>esource</a:t>
            </a:r>
          </a:p>
          <a:p>
            <a:pPr algn="l"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>
                <a:solidFill>
                  <a:srgbClr val="FFD320"/>
                </a:solidFill>
              </a:rPr>
              <a:t>D</a:t>
            </a:r>
            <a:r>
              <a:rPr lang="en-GB" altLang="pt-BR" sz="6000"/>
              <a:t>escription</a:t>
            </a:r>
          </a:p>
          <a:p>
            <a:pPr algn="l"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000">
                <a:solidFill>
                  <a:srgbClr val="FFD320"/>
                </a:solidFill>
              </a:rPr>
              <a:t>F</a:t>
            </a:r>
            <a:r>
              <a:rPr lang="en-GB" altLang="pt-BR" sz="6000"/>
              <a:t>ramework</a:t>
            </a:r>
          </a:p>
        </p:txBody>
      </p:sp>
      <p:pic>
        <p:nvPicPr>
          <p:cNvPr id="106499" name="Picture 7" descr="RDF Icons">
            <a:extLst>
              <a:ext uri="{FF2B5EF4-FFF2-40B4-BE49-F238E27FC236}">
                <a16:creationId xmlns:a16="http://schemas.microsoft.com/office/drawing/2014/main" id="{EF584396-CDED-46F2-AB87-F9A0327E8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413" y="1347788"/>
            <a:ext cx="4764087" cy="198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500" name="Picture 9">
            <a:extLst>
              <a:ext uri="{FF2B5EF4-FFF2-40B4-BE49-F238E27FC236}">
                <a16:creationId xmlns:a16="http://schemas.microsoft.com/office/drawing/2014/main" id="{E61202D8-B716-41F1-AC0E-BB282B17D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3958">
            <a:off x="9374188" y="392113"/>
            <a:ext cx="1573212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78730CD-155D-4DE7-B4CF-629FC855D68E}"/>
              </a:ext>
            </a:extLst>
          </p:cNvPr>
          <p:cNvSpPr txBox="1"/>
          <p:nvPr/>
        </p:nvSpPr>
        <p:spPr>
          <a:xfrm>
            <a:off x="4738688" y="5075238"/>
            <a:ext cx="8656637" cy="1939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14325" indent="-314325" defTabSz="503238">
              <a:spcAft>
                <a:spcPts val="1100"/>
              </a:spcAft>
              <a:buClr>
                <a:schemeClr val="tx1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RDF é o </a:t>
            </a:r>
            <a:r>
              <a:rPr lang="en-GB" altLang="pt-BR" sz="6000" b="1" dirty="0" err="1">
                <a:solidFill>
                  <a:srgbClr val="FFD320"/>
                </a:solidFill>
                <a:latin typeface="+mn-lt"/>
              </a:rPr>
              <a:t>modelo</a:t>
            </a: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 de dados</a:t>
            </a:r>
            <a:br>
              <a:rPr lang="en-GB" altLang="pt-BR" sz="6000" b="1" dirty="0">
                <a:solidFill>
                  <a:srgbClr val="FFD320"/>
                </a:solidFill>
                <a:latin typeface="+mn-lt"/>
              </a:rPr>
            </a:b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 da Web </a:t>
            </a:r>
            <a:r>
              <a:rPr lang="en-GB" altLang="pt-BR" sz="6000" b="1" dirty="0" err="1">
                <a:solidFill>
                  <a:srgbClr val="FFD320"/>
                </a:solidFill>
                <a:latin typeface="+mn-lt"/>
              </a:rPr>
              <a:t>Semântica</a:t>
            </a:r>
            <a:endParaRPr lang="en-GB" altLang="pt-BR" sz="6000" b="1" dirty="0">
              <a:solidFill>
                <a:srgbClr val="FFD320"/>
              </a:solidFill>
              <a:latin typeface="+mn-l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Espaço Reservado para Texto 1">
            <a:extLst>
              <a:ext uri="{FF2B5EF4-FFF2-40B4-BE49-F238E27FC236}">
                <a16:creationId xmlns:a16="http://schemas.microsoft.com/office/drawing/2014/main" id="{7F47951E-9A8B-4717-9CDA-9369BB05ACA8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0"/>
            <a:ext cx="13439775" cy="7351713"/>
          </a:xfrm>
        </p:spPr>
        <p:txBody>
          <a:bodyPr/>
          <a:lstStyle/>
          <a:p>
            <a:pPr eaLnBrk="1" hangingPunct="1"/>
            <a:r>
              <a:rPr lang="pt-BR" altLang="pt-BR"/>
              <a:t>Usar slides da aula de RDF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76C72F5-AAA9-42D6-9A79-5C09A298C755}"/>
              </a:ext>
            </a:extLst>
          </p:cNvPr>
          <p:cNvGraphicFramePr/>
          <p:nvPr/>
        </p:nvGraphicFramePr>
        <p:xfrm>
          <a:off x="2471415" y="-972691"/>
          <a:ext cx="9649072" cy="7632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lipse 1">
            <a:extLst>
              <a:ext uri="{FF2B5EF4-FFF2-40B4-BE49-F238E27FC236}">
                <a16:creationId xmlns:a16="http://schemas.microsoft.com/office/drawing/2014/main" id="{DA32C48B-74FB-49D0-AD0D-D80FC0684ECA}"/>
              </a:ext>
            </a:extLst>
          </p:cNvPr>
          <p:cNvSpPr/>
          <p:nvPr/>
        </p:nvSpPr>
        <p:spPr>
          <a:xfrm rot="21188228">
            <a:off x="6455188" y="234127"/>
            <a:ext cx="4028830" cy="1837311"/>
          </a:xfrm>
          <a:prstGeom prst="ellipse">
            <a:avLst/>
          </a:prstGeom>
          <a:noFill/>
          <a:ln w="539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1">
            <a:extLst>
              <a:ext uri="{FF2B5EF4-FFF2-40B4-BE49-F238E27FC236}">
                <a16:creationId xmlns:a16="http://schemas.microsoft.com/office/drawing/2014/main" id="{4A7D53C0-46A2-45F5-AFF3-25B77C8453A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29648" y="0"/>
            <a:ext cx="4392240" cy="7351713"/>
          </a:xfrm>
        </p:spPr>
        <p:txBody>
          <a:bodyPr rtlCol="0">
            <a:normAutofit lnSpcReduction="1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SPARQL </a:t>
            </a:r>
            <a:r>
              <a:rPr lang="en-GB" sz="6000" dirty="0"/>
              <a:t>é…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endParaRPr lang="en-GB" sz="6000" dirty="0"/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S</a:t>
            </a:r>
            <a:r>
              <a:rPr lang="en-GB" sz="6000" dirty="0"/>
              <a:t>PARQL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P</a:t>
            </a:r>
            <a:r>
              <a:rPr lang="en-GB" sz="6000" dirty="0"/>
              <a:t>rotocol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A</a:t>
            </a:r>
            <a:r>
              <a:rPr lang="en-GB" sz="6000" dirty="0"/>
              <a:t>nd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R</a:t>
            </a:r>
            <a:r>
              <a:rPr lang="en-GB" sz="6000" dirty="0"/>
              <a:t>DF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Q</a:t>
            </a:r>
            <a:r>
              <a:rPr lang="en-GB" sz="6000" dirty="0"/>
              <a:t>uery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dirty="0">
                <a:solidFill>
                  <a:srgbClr val="FFD320"/>
                </a:solidFill>
              </a:rPr>
              <a:t>L</a:t>
            </a:r>
            <a:r>
              <a:rPr lang="en-GB" sz="6000" dirty="0"/>
              <a:t>anguage</a:t>
            </a:r>
          </a:p>
        </p:txBody>
      </p:sp>
      <p:pic>
        <p:nvPicPr>
          <p:cNvPr id="111619" name="Picture 4" descr="Logos for RDF Formats (RDF/XML, Turtle, RDFa, SPARQL, R2RML, SHACL)">
            <a:extLst>
              <a:ext uri="{FF2B5EF4-FFF2-40B4-BE49-F238E27FC236}">
                <a16:creationId xmlns:a16="http://schemas.microsoft.com/office/drawing/2014/main" id="{1CE88003-96C6-4D44-B801-22D933730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959" y="998714"/>
            <a:ext cx="3052763" cy="305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0" name="Picture 9">
            <a:extLst>
              <a:ext uri="{FF2B5EF4-FFF2-40B4-BE49-F238E27FC236}">
                <a16:creationId xmlns:a16="http://schemas.microsoft.com/office/drawing/2014/main" id="{B7E3D2D3-4508-4942-990B-5A71C6C42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3958">
            <a:off x="9373522" y="253771"/>
            <a:ext cx="157480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4840BE2-B3FB-4481-B4C6-F2DE2BD47FA2}"/>
              </a:ext>
            </a:extLst>
          </p:cNvPr>
          <p:cNvSpPr txBox="1"/>
          <p:nvPr/>
        </p:nvSpPr>
        <p:spPr>
          <a:xfrm>
            <a:off x="4847679" y="4067869"/>
            <a:ext cx="774085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A </a:t>
            </a:r>
            <a:r>
              <a:rPr lang="en-GB" altLang="pt-BR" sz="6000" b="1" dirty="0" err="1">
                <a:solidFill>
                  <a:srgbClr val="FFD320"/>
                </a:solidFill>
                <a:latin typeface="+mn-lt"/>
              </a:rPr>
              <a:t>linguagem</a:t>
            </a: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 de consulta</a:t>
            </a:r>
          </a:p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6000" b="1" dirty="0">
                <a:solidFill>
                  <a:srgbClr val="FFD320"/>
                </a:solidFill>
                <a:latin typeface="+mn-lt"/>
              </a:rPr>
              <a:t>da Web </a:t>
            </a:r>
            <a:r>
              <a:rPr lang="en-GB" altLang="pt-BR" sz="6000" b="1" dirty="0" err="1">
                <a:solidFill>
                  <a:srgbClr val="FFD320"/>
                </a:solidFill>
                <a:latin typeface="+mn-lt"/>
              </a:rPr>
              <a:t>Semântica</a:t>
            </a:r>
            <a:endParaRPr lang="en-GB" altLang="pt-BR" sz="6000" b="1" dirty="0">
              <a:solidFill>
                <a:srgbClr val="FFD320"/>
              </a:solidFill>
              <a:latin typeface="+mn-l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439AAC-A836-45D4-8676-FF35DB03F5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5271" y="411163"/>
            <a:ext cx="10080625" cy="1136650"/>
          </a:xfrm>
        </p:spPr>
        <p:txBody>
          <a:bodyPr rtlCol="0">
            <a:normAutofit fontScale="62500" lnSpcReduction="20000"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3100" dirty="0"/>
              <a:t>Por que </a:t>
            </a:r>
            <a:r>
              <a:rPr lang="pt-BR" sz="13100" dirty="0">
                <a:solidFill>
                  <a:srgbClr val="FFD320"/>
                </a:solidFill>
              </a:rPr>
              <a:t>SPARQL</a:t>
            </a:r>
            <a:r>
              <a:rPr lang="pt-BR" sz="13100" dirty="0"/>
              <a:t>?</a:t>
            </a:r>
            <a:endParaRPr lang="pt-B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E4ACD2-EACD-4174-9C50-21006109DC86}"/>
              </a:ext>
            </a:extLst>
          </p:cNvPr>
          <p:cNvSpPr txBox="1"/>
          <p:nvPr/>
        </p:nvSpPr>
        <p:spPr>
          <a:xfrm>
            <a:off x="1175272" y="1835621"/>
            <a:ext cx="11665296" cy="5759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1- </a:t>
            </a:r>
            <a:r>
              <a:rPr lang="en-US" sz="36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Obter</a:t>
            </a: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informação</a:t>
            </a: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de dados </a:t>
            </a:r>
            <a:r>
              <a:rPr lang="en-US" sz="36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estruturados</a:t>
            </a: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e semi-</a:t>
            </a:r>
            <a:r>
              <a:rPr lang="en-US" sz="36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estruturados</a:t>
            </a:r>
            <a:br>
              <a:rPr lang="en-US" sz="3600" dirty="0">
                <a:latin typeface="+mn-lt"/>
                <a:ea typeface="MS Gothic" charset="-128"/>
              </a:rPr>
            </a:br>
            <a:endParaRPr lang="en-US" sz="3600" dirty="0">
              <a:latin typeface="+mn-lt"/>
              <a:ea typeface="MS Gothic" charset="-128"/>
            </a:endParaRPr>
          </a:p>
          <a:p>
            <a:pPr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2- 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Explorar</a:t>
            </a: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dados 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através</a:t>
            </a: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da  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descoberta</a:t>
            </a: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de 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relacionamentos</a:t>
            </a: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desconhecidos</a:t>
            </a:r>
            <a:br>
              <a:rPr lang="en-US" sz="3600" dirty="0">
                <a:latin typeface="+mn-lt"/>
                <a:ea typeface="MS Gothic" charset="-128"/>
              </a:rPr>
            </a:br>
            <a:endParaRPr lang="en-US" sz="3600" b="1" dirty="0">
              <a:latin typeface="+mn-lt"/>
              <a:ea typeface="MS Gothic" charset="-128"/>
            </a:endParaRPr>
          </a:p>
          <a:p>
            <a:pPr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3-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Consultar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e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pesquisar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com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uma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visão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integrada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de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diferentes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fontes</a:t>
            </a:r>
            <a:r>
              <a:rPr 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de dados</a:t>
            </a:r>
            <a:br>
              <a:rPr lang="en-US" sz="3600" dirty="0">
                <a:latin typeface="+mn-lt"/>
                <a:ea typeface="MS Gothic" charset="-128"/>
              </a:rPr>
            </a:br>
            <a:endParaRPr lang="en-US" sz="3600" dirty="0">
              <a:latin typeface="+mn-lt"/>
              <a:ea typeface="MS Gothic" charset="-128"/>
            </a:endParaRPr>
          </a:p>
          <a:p>
            <a:pPr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4-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Reunir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diferentes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aplicações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através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da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transformação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de um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vocabulário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</a:t>
            </a:r>
            <a:r>
              <a:rPr lang="en-US" sz="3600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em</a:t>
            </a:r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MS Gothic" charset="-128"/>
              </a:rPr>
              <a:t> outro</a:t>
            </a:r>
            <a:endParaRPr lang="pt-BR" sz="3600" b="1" dirty="0">
              <a:solidFill>
                <a:schemeClr val="accent2">
                  <a:lumMod val="20000"/>
                  <a:lumOff val="80000"/>
                </a:schemeClr>
              </a:solidFill>
              <a:latin typeface="+mn-lt"/>
              <a:ea typeface="MS Gothic" charset="-128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extBox 3">
            <a:extLst>
              <a:ext uri="{FF2B5EF4-FFF2-40B4-BE49-F238E27FC236}">
                <a16:creationId xmlns:a16="http://schemas.microsoft.com/office/drawing/2014/main" id="{26E753EF-5F71-4AE4-9E8E-43DF5C2012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175" y="3779838"/>
            <a:ext cx="13128600" cy="788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2400" dirty="0" err="1">
                <a:ea typeface="MS Gothic" panose="020B0609070205080204" pitchFamily="49" charset="-128"/>
              </a:rPr>
              <a:t>Quais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automóveis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fazem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mais</a:t>
            </a:r>
            <a:r>
              <a:rPr lang="en-US" altLang="pt-BR" sz="2400" dirty="0">
                <a:ea typeface="MS Gothic" panose="020B0609070205080204" pitchFamily="49" charset="-128"/>
              </a:rPr>
              <a:t> de 10Km por </a:t>
            </a:r>
            <a:r>
              <a:rPr lang="en-US" altLang="pt-BR" sz="2400" dirty="0" err="1">
                <a:ea typeface="MS Gothic" panose="020B0609070205080204" pitchFamily="49" charset="-128"/>
              </a:rPr>
              <a:t>litro</a:t>
            </a:r>
            <a:r>
              <a:rPr lang="en-US" altLang="pt-BR" sz="2400" dirty="0">
                <a:ea typeface="MS Gothic" panose="020B0609070205080204" pitchFamily="49" charset="-128"/>
              </a:rPr>
              <a:t>, </a:t>
            </a:r>
            <a:r>
              <a:rPr lang="en-US" altLang="pt-BR" sz="2400" dirty="0" err="1">
                <a:ea typeface="MS Gothic" panose="020B0609070205080204" pitchFamily="49" charset="-128"/>
              </a:rPr>
              <a:t>têm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custo</a:t>
            </a:r>
            <a:r>
              <a:rPr lang="en-US" altLang="pt-BR" sz="2400" dirty="0">
                <a:ea typeface="MS Gothic" panose="020B0609070205080204" pitchFamily="49" charset="-128"/>
              </a:rPr>
              <a:t> dentro do </a:t>
            </a:r>
            <a:r>
              <a:rPr lang="en-US" altLang="pt-BR" sz="2400" dirty="0" err="1">
                <a:ea typeface="MS Gothic" panose="020B0609070205080204" pitchFamily="49" charset="-128"/>
              </a:rPr>
              <a:t>orçamento</a:t>
            </a:r>
            <a:r>
              <a:rPr lang="en-US" altLang="pt-BR" sz="2400" dirty="0">
                <a:ea typeface="MS Gothic" panose="020B0609070205080204" pitchFamily="49" charset="-128"/>
              </a:rPr>
              <a:t> do meu </a:t>
            </a:r>
            <a:r>
              <a:rPr lang="en-US" altLang="pt-BR" sz="2400" dirty="0" err="1">
                <a:ea typeface="MS Gothic" panose="020B0609070205080204" pitchFamily="49" charset="-128"/>
              </a:rPr>
              <a:t>departamento</a:t>
            </a:r>
            <a:r>
              <a:rPr lang="en-US" altLang="pt-BR" sz="2400" dirty="0">
                <a:ea typeface="MS Gothic" panose="020B0609070205080204" pitchFamily="49" charset="-128"/>
              </a:rPr>
              <a:t> e </a:t>
            </a:r>
            <a:r>
              <a:rPr lang="en-US" altLang="pt-BR" sz="2400" dirty="0" err="1">
                <a:ea typeface="MS Gothic" panose="020B0609070205080204" pitchFamily="49" charset="-128"/>
              </a:rPr>
              <a:t>podem</a:t>
            </a:r>
            <a:r>
              <a:rPr lang="en-US" altLang="pt-BR" sz="2400" dirty="0">
                <a:ea typeface="MS Gothic" panose="020B0609070205080204" pitchFamily="49" charset="-128"/>
              </a:rPr>
              <a:t> ser </a:t>
            </a:r>
            <a:r>
              <a:rPr lang="en-US" altLang="pt-BR" sz="2400" dirty="0" err="1">
                <a:ea typeface="MS Gothic" panose="020B0609070205080204" pitchFamily="49" charset="-128"/>
              </a:rPr>
              <a:t>comprados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em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uma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concessionária</a:t>
            </a:r>
            <a:r>
              <a:rPr lang="en-US" altLang="pt-BR" sz="2400" dirty="0">
                <a:ea typeface="MS Gothic" panose="020B0609070205080204" pitchFamily="49" charset="-128"/>
              </a:rPr>
              <a:t> </a:t>
            </a:r>
            <a:r>
              <a:rPr lang="en-US" altLang="pt-BR" sz="2400" dirty="0" err="1">
                <a:ea typeface="MS Gothic" panose="020B0609070205080204" pitchFamily="49" charset="-128"/>
              </a:rPr>
              <a:t>localizada</a:t>
            </a:r>
            <a:r>
              <a:rPr lang="en-US" altLang="pt-BR" sz="2400" dirty="0">
                <a:ea typeface="MS Gothic" panose="020B0609070205080204" pitchFamily="49" charset="-128"/>
              </a:rPr>
              <a:t>  </a:t>
            </a:r>
            <a:r>
              <a:rPr lang="en-US" altLang="pt-BR" sz="2400" dirty="0" err="1">
                <a:ea typeface="MS Gothic" panose="020B0609070205080204" pitchFamily="49" charset="-128"/>
              </a:rPr>
              <a:t>até</a:t>
            </a:r>
            <a:r>
              <a:rPr lang="en-US" altLang="pt-BR" sz="2400" dirty="0">
                <a:ea typeface="MS Gothic" panose="020B0609070205080204" pitchFamily="49" charset="-128"/>
              </a:rPr>
              <a:t> 15 Km de um dos meus </a:t>
            </a:r>
            <a:r>
              <a:rPr lang="en-US" altLang="pt-BR" sz="2400" dirty="0" err="1">
                <a:ea typeface="MS Gothic" panose="020B0609070205080204" pitchFamily="49" charset="-128"/>
              </a:rPr>
              <a:t>empregados</a:t>
            </a:r>
            <a:r>
              <a:rPr lang="en-US" altLang="pt-BR" sz="2400" dirty="0">
                <a:ea typeface="MS Gothic" panose="020B0609070205080204" pitchFamily="49" charset="-128"/>
              </a:rPr>
              <a:t>?</a:t>
            </a:r>
          </a:p>
        </p:txBody>
      </p:sp>
      <p:sp>
        <p:nvSpPr>
          <p:cNvPr id="116739" name="TextBox 4">
            <a:extLst>
              <a:ext uri="{FF2B5EF4-FFF2-40B4-BE49-F238E27FC236}">
                <a16:creationId xmlns:a16="http://schemas.microsoft.com/office/drawing/2014/main" id="{A0357B54-F493-4E8A-B271-BDF4EB653E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5750" y="4872038"/>
            <a:ext cx="4621213" cy="242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SELECT ?automobile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WHERE {</a:t>
            </a:r>
            <a:b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</a:b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?automobile a ex:Car ; epa:mpg ?mpg ;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    ex:dealer ?dealer .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?employee a ex:Employee ; geo:loc ?loc .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?dealer geo:loc ?dealerloc .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FILTER(?mpg &gt; 25 &amp;&amp; 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                geo:dist(?loc,  ?dealerloc) &lt;= 10) .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</a:pPr>
            <a:r>
              <a:rPr lang="en-US" altLang="pt-BR">
                <a:solidFill>
                  <a:srgbClr val="FFFF00"/>
                </a:solidFill>
                <a:ea typeface="MS Gothic" panose="020B0609070205080204" pitchFamily="49" charset="-128"/>
              </a:rPr>
              <a:t>}</a:t>
            </a:r>
          </a:p>
        </p:txBody>
      </p:sp>
      <p:pic>
        <p:nvPicPr>
          <p:cNvPr id="116740" name="Picture 2">
            <a:extLst>
              <a:ext uri="{FF2B5EF4-FFF2-40B4-BE49-F238E27FC236}">
                <a16:creationId xmlns:a16="http://schemas.microsoft.com/office/drawing/2014/main" id="{0DDAA4A9-3FC6-45F3-A5AC-2D9667CD8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363" y="4867275"/>
            <a:ext cx="3360737" cy="230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6741" name="TextBox 15">
            <a:extLst>
              <a:ext uri="{FF2B5EF4-FFF2-40B4-BE49-F238E27FC236}">
                <a16:creationId xmlns:a16="http://schemas.microsoft.com/office/drawing/2014/main" id="{EE3C5212-00B0-430C-A812-2A77B9DA2A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3288" y="7189788"/>
            <a:ext cx="1436687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1500">
                <a:ea typeface="MS Gothic" panose="020B0609070205080204" pitchFamily="49" charset="-128"/>
              </a:rPr>
              <a:t>Web dashboard</a:t>
            </a:r>
          </a:p>
        </p:txBody>
      </p:sp>
      <p:sp>
        <p:nvSpPr>
          <p:cNvPr id="116742" name="TextBox 18">
            <a:extLst>
              <a:ext uri="{FF2B5EF4-FFF2-40B4-BE49-F238E27FC236}">
                <a16:creationId xmlns:a16="http://schemas.microsoft.com/office/drawing/2014/main" id="{9DFCD90D-1875-4EED-946E-686477205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7375" y="7189788"/>
            <a:ext cx="1295400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0794" tIns="50397" rIns="100794" bIns="5039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pt-BR" sz="1500">
                <a:ea typeface="MS Gothic" panose="020B0609070205080204" pitchFamily="49" charset="-128"/>
              </a:rPr>
              <a:t>SPARQL query</a:t>
            </a:r>
          </a:p>
        </p:txBody>
      </p:sp>
      <p:grpSp>
        <p:nvGrpSpPr>
          <p:cNvPr id="116743" name="Group 33">
            <a:extLst>
              <a:ext uri="{FF2B5EF4-FFF2-40B4-BE49-F238E27FC236}">
                <a16:creationId xmlns:a16="http://schemas.microsoft.com/office/drawing/2014/main" id="{0E9A7EFF-23B7-4CCE-BD47-1AC099690B5A}"/>
              </a:ext>
            </a:extLst>
          </p:cNvPr>
          <p:cNvGrpSpPr>
            <a:grpSpLocks/>
          </p:cNvGrpSpPr>
          <p:nvPr/>
        </p:nvGrpSpPr>
        <p:grpSpPr bwMode="auto">
          <a:xfrm>
            <a:off x="8809038" y="420688"/>
            <a:ext cx="2716212" cy="1639887"/>
            <a:chOff x="6034482" y="381000"/>
            <a:chExt cx="1947308" cy="1231978"/>
          </a:xfrm>
        </p:grpSpPr>
        <p:grpSp>
          <p:nvGrpSpPr>
            <p:cNvPr id="116761" name="Group 7">
              <a:extLst>
                <a:ext uri="{FF2B5EF4-FFF2-40B4-BE49-F238E27FC236}">
                  <a16:creationId xmlns:a16="http://schemas.microsoft.com/office/drawing/2014/main" id="{D683F9B0-C39B-4B38-A846-688A353C9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34482" y="381000"/>
              <a:ext cx="696511" cy="1231978"/>
              <a:chOff x="2122827" y="304800"/>
              <a:chExt cx="696511" cy="1231978"/>
            </a:xfrm>
          </p:grpSpPr>
          <p:sp>
            <p:nvSpPr>
              <p:cNvPr id="6" name="Can 5">
                <a:extLst>
                  <a:ext uri="{FF2B5EF4-FFF2-40B4-BE49-F238E27FC236}">
                    <a16:creationId xmlns:a16="http://schemas.microsoft.com/office/drawing/2014/main" id="{670674C0-DCBB-40C3-89A6-A4565DFE4D0B}"/>
                  </a:ext>
                </a:extLst>
              </p:cNvPr>
              <p:cNvSpPr/>
              <p:nvPr/>
            </p:nvSpPr>
            <p:spPr>
              <a:xfrm>
                <a:off x="2134208" y="304800"/>
                <a:ext cx="685143" cy="838413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endParaRPr lang="en-US" dirty="0"/>
              </a:p>
            </p:txBody>
          </p:sp>
          <p:sp>
            <p:nvSpPr>
              <p:cNvPr id="116766" name="TextBox 6">
                <a:extLst>
                  <a:ext uri="{FF2B5EF4-FFF2-40B4-BE49-F238E27FC236}">
                    <a16:creationId xmlns:a16="http://schemas.microsoft.com/office/drawing/2014/main" id="{6F8D5D34-3276-46E2-B453-780E547BF6A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22827" y="1144921"/>
                <a:ext cx="684709" cy="391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Employee</a:t>
                </a:r>
              </a:p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Directory</a:t>
                </a:r>
              </a:p>
            </p:txBody>
          </p:sp>
        </p:grpSp>
        <p:grpSp>
          <p:nvGrpSpPr>
            <p:cNvPr id="116762" name="Group 10">
              <a:extLst>
                <a:ext uri="{FF2B5EF4-FFF2-40B4-BE49-F238E27FC236}">
                  <a16:creationId xmlns:a16="http://schemas.microsoft.com/office/drawing/2014/main" id="{C576578A-C058-446F-9CC0-B98129E089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24227" y="381000"/>
              <a:ext cx="857563" cy="1231978"/>
              <a:chOff x="2145772" y="304800"/>
              <a:chExt cx="857563" cy="1231978"/>
            </a:xfrm>
          </p:grpSpPr>
          <p:sp>
            <p:nvSpPr>
              <p:cNvPr id="12" name="Can 11">
                <a:extLst>
                  <a:ext uri="{FF2B5EF4-FFF2-40B4-BE49-F238E27FC236}">
                    <a16:creationId xmlns:a16="http://schemas.microsoft.com/office/drawing/2014/main" id="{5EEE9E99-4EA0-4FCA-BD79-D267A48041AC}"/>
                  </a:ext>
                </a:extLst>
              </p:cNvPr>
              <p:cNvSpPr/>
              <p:nvPr/>
            </p:nvSpPr>
            <p:spPr>
              <a:xfrm>
                <a:off x="2255596" y="304800"/>
                <a:ext cx="686281" cy="838413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endParaRPr lang="en-US" dirty="0"/>
              </a:p>
            </p:txBody>
          </p:sp>
          <p:sp>
            <p:nvSpPr>
              <p:cNvPr id="116764" name="TextBox 12">
                <a:extLst>
                  <a:ext uri="{FF2B5EF4-FFF2-40B4-BE49-F238E27FC236}">
                    <a16:creationId xmlns:a16="http://schemas.microsoft.com/office/drawing/2014/main" id="{914FCEEC-439C-4C7F-82C1-67A23E670B4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45772" y="1144921"/>
                <a:ext cx="857563" cy="3918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ERP / Budget</a:t>
                </a:r>
              </a:p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System</a:t>
                </a:r>
              </a:p>
            </p:txBody>
          </p:sp>
        </p:grpSp>
      </p:grpSp>
      <p:grpSp>
        <p:nvGrpSpPr>
          <p:cNvPr id="116744" name="Group 32">
            <a:extLst>
              <a:ext uri="{FF2B5EF4-FFF2-40B4-BE49-F238E27FC236}">
                <a16:creationId xmlns:a16="http://schemas.microsoft.com/office/drawing/2014/main" id="{B132C6FA-2B7C-49FA-BFA0-E201CD07392B}"/>
              </a:ext>
            </a:extLst>
          </p:cNvPr>
          <p:cNvGrpSpPr>
            <a:grpSpLocks/>
          </p:cNvGrpSpPr>
          <p:nvPr/>
        </p:nvGrpSpPr>
        <p:grpSpPr bwMode="auto">
          <a:xfrm>
            <a:off x="1895475" y="336550"/>
            <a:ext cx="2544763" cy="2098675"/>
            <a:chOff x="278137" y="304800"/>
            <a:chExt cx="2008115" cy="1905000"/>
          </a:xfrm>
        </p:grpSpPr>
        <p:sp>
          <p:nvSpPr>
            <p:cNvPr id="20" name="Cloud 19">
              <a:extLst>
                <a:ext uri="{FF2B5EF4-FFF2-40B4-BE49-F238E27FC236}">
                  <a16:creationId xmlns:a16="http://schemas.microsoft.com/office/drawing/2014/main" id="{D98CF83C-41A9-49F6-8E47-025884BDAC33}"/>
                </a:ext>
              </a:extLst>
            </p:cNvPr>
            <p:cNvSpPr/>
            <p:nvPr/>
          </p:nvSpPr>
          <p:spPr>
            <a:xfrm>
              <a:off x="610109" y="1523885"/>
              <a:ext cx="1676143" cy="685915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r>
                <a:rPr lang="en-US" dirty="0"/>
                <a:t>Web</a:t>
              </a:r>
            </a:p>
          </p:txBody>
        </p:sp>
        <p:grpSp>
          <p:nvGrpSpPr>
            <p:cNvPr id="116752" name="Group 22">
              <a:extLst>
                <a:ext uri="{FF2B5EF4-FFF2-40B4-BE49-F238E27FC236}">
                  <a16:creationId xmlns:a16="http://schemas.microsoft.com/office/drawing/2014/main" id="{5691CF0C-C7A0-4FA0-BF6F-3F8A82A377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137" y="533919"/>
              <a:ext cx="663177" cy="811556"/>
              <a:chOff x="278137" y="533919"/>
              <a:chExt cx="663177" cy="811556"/>
            </a:xfrm>
          </p:grpSpPr>
          <p:sp>
            <p:nvSpPr>
              <p:cNvPr id="21" name="Folded Corner 20">
                <a:extLst>
                  <a:ext uri="{FF2B5EF4-FFF2-40B4-BE49-F238E27FC236}">
                    <a16:creationId xmlns:a16="http://schemas.microsoft.com/office/drawing/2014/main" id="{3A77EB38-4545-4F54-A7B5-4D0D9BBA4609}"/>
                  </a:ext>
                </a:extLst>
              </p:cNvPr>
              <p:cNvSpPr/>
              <p:nvPr/>
            </p:nvSpPr>
            <p:spPr>
              <a:xfrm>
                <a:off x="457277" y="533919"/>
                <a:ext cx="379575" cy="533170"/>
              </a:xfrm>
              <a:prstGeom prst="foldedCorner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endParaRPr lang="en-US" dirty="0"/>
              </a:p>
            </p:txBody>
          </p:sp>
          <p:sp>
            <p:nvSpPr>
              <p:cNvPr id="116760" name="TextBox 21">
                <a:extLst>
                  <a:ext uri="{FF2B5EF4-FFF2-40B4-BE49-F238E27FC236}">
                    <a16:creationId xmlns:a16="http://schemas.microsoft.com/office/drawing/2014/main" id="{F156119C-D16F-445B-9380-C52807CE806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137" y="1066800"/>
                <a:ext cx="663177" cy="278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Dealer 1</a:t>
                </a:r>
              </a:p>
            </p:txBody>
          </p:sp>
        </p:grpSp>
        <p:grpSp>
          <p:nvGrpSpPr>
            <p:cNvPr id="116753" name="Group 23">
              <a:extLst>
                <a:ext uri="{FF2B5EF4-FFF2-40B4-BE49-F238E27FC236}">
                  <a16:creationId xmlns:a16="http://schemas.microsoft.com/office/drawing/2014/main" id="{C22ACAA6-AC64-40AB-A92F-FA98243F71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7737" y="304800"/>
              <a:ext cx="663177" cy="812075"/>
              <a:chOff x="278137" y="533400"/>
              <a:chExt cx="663177" cy="812075"/>
            </a:xfrm>
          </p:grpSpPr>
          <p:sp>
            <p:nvSpPr>
              <p:cNvPr id="25" name="Folded Corner 24">
                <a:extLst>
                  <a:ext uri="{FF2B5EF4-FFF2-40B4-BE49-F238E27FC236}">
                    <a16:creationId xmlns:a16="http://schemas.microsoft.com/office/drawing/2014/main" id="{74FBB748-B95D-4C14-8B90-F20E67A2ADD4}"/>
                  </a:ext>
                </a:extLst>
              </p:cNvPr>
              <p:cNvSpPr/>
              <p:nvPr/>
            </p:nvSpPr>
            <p:spPr>
              <a:xfrm>
                <a:off x="457753" y="533400"/>
                <a:ext cx="380828" cy="533169"/>
              </a:xfrm>
              <a:prstGeom prst="foldedCorner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endParaRPr lang="en-US" dirty="0"/>
              </a:p>
            </p:txBody>
          </p:sp>
          <p:sp>
            <p:nvSpPr>
              <p:cNvPr id="116758" name="TextBox 25">
                <a:extLst>
                  <a:ext uri="{FF2B5EF4-FFF2-40B4-BE49-F238E27FC236}">
                    <a16:creationId xmlns:a16="http://schemas.microsoft.com/office/drawing/2014/main" id="{23761F13-0EE1-47EC-BB11-E9535FAD30A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137" y="1066800"/>
                <a:ext cx="663177" cy="278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Dealer 2</a:t>
                </a:r>
              </a:p>
            </p:txBody>
          </p:sp>
        </p:grpSp>
        <p:grpSp>
          <p:nvGrpSpPr>
            <p:cNvPr id="116754" name="Group 26">
              <a:extLst>
                <a:ext uri="{FF2B5EF4-FFF2-40B4-BE49-F238E27FC236}">
                  <a16:creationId xmlns:a16="http://schemas.microsoft.com/office/drawing/2014/main" id="{06B1B177-5300-4767-A027-DC415FD6D7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73537" y="457546"/>
              <a:ext cx="663177" cy="811729"/>
              <a:chOff x="278137" y="533746"/>
              <a:chExt cx="663177" cy="811729"/>
            </a:xfrm>
          </p:grpSpPr>
          <p:sp>
            <p:nvSpPr>
              <p:cNvPr id="28" name="Folded Corner 27">
                <a:extLst>
                  <a:ext uri="{FF2B5EF4-FFF2-40B4-BE49-F238E27FC236}">
                    <a16:creationId xmlns:a16="http://schemas.microsoft.com/office/drawing/2014/main" id="{4037A87D-D8BD-41EE-ACAA-6D89D53017BB}"/>
                  </a:ext>
                </a:extLst>
              </p:cNvPr>
              <p:cNvSpPr/>
              <p:nvPr/>
            </p:nvSpPr>
            <p:spPr>
              <a:xfrm>
                <a:off x="458445" y="533746"/>
                <a:ext cx="379575" cy="533169"/>
              </a:xfrm>
              <a:prstGeom prst="foldedCorner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endParaRPr lang="en-US" dirty="0"/>
              </a:p>
            </p:txBody>
          </p:sp>
          <p:sp>
            <p:nvSpPr>
              <p:cNvPr id="116756" name="TextBox 28">
                <a:extLst>
                  <a:ext uri="{FF2B5EF4-FFF2-40B4-BE49-F238E27FC236}">
                    <a16:creationId xmlns:a16="http://schemas.microsoft.com/office/drawing/2014/main" id="{7CF543E0-22EF-45CC-AC31-A16BF76B716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137" y="1066800"/>
                <a:ext cx="663177" cy="278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>
                  <a:lnSpc>
                    <a:spcPct val="93000"/>
                  </a:lnSpc>
                  <a:buClr>
                    <a:srgbClr val="000000"/>
                  </a:buClr>
                  <a:buSzPct val="45000"/>
                  <a:buFont typeface="Wingdings" panose="05000000000000000000" pitchFamily="2" charset="2"/>
                  <a:buNone/>
                </a:pPr>
                <a:r>
                  <a:rPr lang="en-US" altLang="pt-BR" sz="1500">
                    <a:ea typeface="MS Gothic" panose="020B0609070205080204" pitchFamily="49" charset="-128"/>
                  </a:rPr>
                  <a:t>Dealer 3</a:t>
                </a:r>
              </a:p>
            </p:txBody>
          </p:sp>
        </p:grpSp>
      </p:grpSp>
      <p:grpSp>
        <p:nvGrpSpPr>
          <p:cNvPr id="116745" name="Group 31">
            <a:extLst>
              <a:ext uri="{FF2B5EF4-FFF2-40B4-BE49-F238E27FC236}">
                <a16:creationId xmlns:a16="http://schemas.microsoft.com/office/drawing/2014/main" id="{04C5944A-34EC-4088-8E70-65F489324372}"/>
              </a:ext>
            </a:extLst>
          </p:cNvPr>
          <p:cNvGrpSpPr>
            <a:grpSpLocks/>
          </p:cNvGrpSpPr>
          <p:nvPr/>
        </p:nvGrpSpPr>
        <p:grpSpPr bwMode="auto">
          <a:xfrm>
            <a:off x="5511800" y="168275"/>
            <a:ext cx="2297113" cy="2509838"/>
            <a:chOff x="3200400" y="152400"/>
            <a:chExt cx="2083065" cy="2020072"/>
          </a:xfrm>
        </p:grpSpPr>
        <p:pic>
          <p:nvPicPr>
            <p:cNvPr id="116749" name="Picture 3">
              <a:extLst>
                <a:ext uri="{FF2B5EF4-FFF2-40B4-BE49-F238E27FC236}">
                  <a16:creationId xmlns:a16="http://schemas.microsoft.com/office/drawing/2014/main" id="{81F9E661-81C8-428B-AC3D-2D97168924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0400" y="152400"/>
              <a:ext cx="2083065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6750" name="TextBox 30">
              <a:extLst>
                <a:ext uri="{FF2B5EF4-FFF2-40B4-BE49-F238E27FC236}">
                  <a16:creationId xmlns:a16="http://schemas.microsoft.com/office/drawing/2014/main" id="{BA8880E8-1E3E-41E2-9912-92E270F65B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3232" y="1752600"/>
              <a:ext cx="2057400" cy="419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</a:pPr>
              <a:r>
                <a:rPr lang="en-US" altLang="pt-BR" sz="1500">
                  <a:ea typeface="MS Gothic" panose="020B0609070205080204" pitchFamily="49" charset="-128"/>
                </a:rPr>
                <a:t>EPA Fuel Efficiency</a:t>
              </a:r>
            </a:p>
            <a:p>
              <a:pPr algn="ctr" eaLnBrk="1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</a:pPr>
              <a:r>
                <a:rPr lang="en-US" altLang="pt-BR" sz="1500">
                  <a:ea typeface="MS Gothic" panose="020B0609070205080204" pitchFamily="49" charset="-128"/>
                </a:rPr>
                <a:t>Spreadsheet</a:t>
              </a:r>
            </a:p>
          </p:txBody>
        </p:sp>
      </p:grp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4D1B181-ABF6-4715-BE62-11F62E8E7FE0}"/>
              </a:ext>
            </a:extLst>
          </p:cNvPr>
          <p:cNvCxnSpPr/>
          <p:nvPr/>
        </p:nvCxnSpPr>
        <p:spPr>
          <a:xfrm rot="5400000">
            <a:off x="3613150" y="1427163"/>
            <a:ext cx="2687637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50490D-8BAB-46E3-BEB7-E53C4FAFB1A6}"/>
              </a:ext>
            </a:extLst>
          </p:cNvPr>
          <p:cNvCxnSpPr/>
          <p:nvPr/>
        </p:nvCxnSpPr>
        <p:spPr>
          <a:xfrm rot="5400000">
            <a:off x="7056438" y="1427163"/>
            <a:ext cx="2687637" cy="158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223138C-6538-4D5F-AD57-84367F787017}"/>
              </a:ext>
            </a:extLst>
          </p:cNvPr>
          <p:cNvSpPr/>
          <p:nvPr/>
        </p:nvSpPr>
        <p:spPr>
          <a:xfrm>
            <a:off x="3486150" y="3024188"/>
            <a:ext cx="6467475" cy="587375"/>
          </a:xfrm>
          <a:prstGeom prst="roundRect">
            <a:avLst/>
          </a:prstGeom>
        </p:spPr>
        <p:style>
          <a:lnRef idx="2">
            <a:schemeClr val="dk1"/>
          </a:lnRef>
          <a:fillRef idx="1001">
            <a:schemeClr val="lt2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0794" tIns="50397" rIns="100794" bIns="50397"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en-US" dirty="0"/>
              <a:t>SPARQL Query Engine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347EDC-CF0E-4CAD-B090-872CB1792261}"/>
              </a:ext>
            </a:extLst>
          </p:cNvPr>
          <p:cNvSpPr txBox="1"/>
          <p:nvPr/>
        </p:nvSpPr>
        <p:spPr>
          <a:xfrm>
            <a:off x="311150" y="395288"/>
            <a:ext cx="4857750" cy="292576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600" b="1" dirty="0" err="1">
                <a:solidFill>
                  <a:srgbClr val="FFD320"/>
                </a:solidFill>
              </a:rPr>
              <a:t>Sintaxe</a:t>
            </a:r>
            <a:r>
              <a:rPr lang="en-GB" sz="6600" b="1" dirty="0">
                <a:solidFill>
                  <a:srgbClr val="FFD320"/>
                </a:solidFill>
              </a:rPr>
              <a:t> é</a:t>
            </a:r>
            <a:r>
              <a:rPr lang="en-GB" sz="6600" b="1" dirty="0"/>
              <a:t> </a:t>
            </a:r>
          </a:p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600" b="1" dirty="0" err="1">
                <a:solidFill>
                  <a:schemeClr val="bg1"/>
                </a:solidFill>
              </a:rPr>
              <a:t>como</a:t>
            </a:r>
            <a:r>
              <a:rPr lang="en-GB" sz="6600" b="1" dirty="0">
                <a:solidFill>
                  <a:schemeClr val="bg1"/>
                </a:solidFill>
              </a:rPr>
              <a:t> se </a:t>
            </a:r>
            <a:r>
              <a:rPr lang="en-GB" sz="6600" b="1" dirty="0" err="1">
                <a:solidFill>
                  <a:schemeClr val="bg1"/>
                </a:solidFill>
              </a:rPr>
              <a:t>escreve</a:t>
            </a:r>
            <a:r>
              <a:rPr lang="en-GB" sz="6600" b="1" dirty="0">
                <a:solidFill>
                  <a:schemeClr val="bg1"/>
                </a:solidFill>
              </a:rPr>
              <a:t> algo</a:t>
            </a:r>
            <a:endParaRPr lang="pt-BR" sz="6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6FD634-AC94-4D3A-BC70-E2DBD19E8B8E}"/>
              </a:ext>
            </a:extLst>
          </p:cNvPr>
          <p:cNvSpPr txBox="1"/>
          <p:nvPr/>
        </p:nvSpPr>
        <p:spPr>
          <a:xfrm>
            <a:off x="8343900" y="396875"/>
            <a:ext cx="4786313" cy="29257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600" b="1" dirty="0" err="1">
                <a:solidFill>
                  <a:srgbClr val="FFD320"/>
                </a:solidFill>
              </a:rPr>
              <a:t>Semântica</a:t>
            </a:r>
            <a:r>
              <a:rPr lang="en-GB" sz="6600" b="1" dirty="0">
                <a:solidFill>
                  <a:srgbClr val="FFD320"/>
                </a:solidFill>
              </a:rPr>
              <a:t> é</a:t>
            </a:r>
            <a:r>
              <a:rPr lang="en-GB" sz="6600" dirty="0"/>
              <a:t> </a:t>
            </a:r>
          </a:p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600" b="1" dirty="0"/>
              <a:t>o que algo significa</a:t>
            </a:r>
            <a:endParaRPr lang="pt-BR" sz="6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D55DC1-51E8-4D4B-83CF-B5CD639439EF}"/>
              </a:ext>
            </a:extLst>
          </p:cNvPr>
          <p:cNvSpPr txBox="1"/>
          <p:nvPr/>
        </p:nvSpPr>
        <p:spPr>
          <a:xfrm>
            <a:off x="1862138" y="3708400"/>
            <a:ext cx="9786937" cy="35274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b="1" dirty="0">
                <a:solidFill>
                  <a:srgbClr val="FFD320"/>
                </a:solidFill>
              </a:rPr>
              <a:t>sintaxes</a:t>
            </a:r>
            <a:r>
              <a:rPr lang="en-GB" sz="6000" b="1" dirty="0"/>
              <a:t> diferentes</a:t>
            </a:r>
          </a:p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sz="6000" b="1" dirty="0"/>
              <a:t>mesma </a:t>
            </a:r>
            <a:r>
              <a:rPr lang="en-GB" sz="6000" b="1" dirty="0">
                <a:solidFill>
                  <a:srgbClr val="FFD320"/>
                </a:solidFill>
              </a:rPr>
              <a:t>semântica</a:t>
            </a:r>
            <a:br>
              <a:rPr lang="en-GB" sz="6000" b="1" dirty="0">
                <a:solidFill>
                  <a:srgbClr val="FFD320"/>
                </a:solidFill>
              </a:rPr>
            </a:br>
            <a:r>
              <a:rPr lang="en-GB" sz="6000" b="1" dirty="0">
                <a:solidFill>
                  <a:srgbClr val="FFD320"/>
                </a:solidFill>
              </a:rPr>
              <a:t>x += y</a:t>
            </a:r>
            <a:br>
              <a:rPr lang="en-GB" sz="6000" b="1" dirty="0">
                <a:solidFill>
                  <a:srgbClr val="FFD320"/>
                </a:solidFill>
              </a:rPr>
            </a:br>
            <a:r>
              <a:rPr lang="en-GB" sz="6000" b="1" dirty="0">
                <a:solidFill>
                  <a:srgbClr val="FFD320"/>
                </a:solidFill>
              </a:rPr>
              <a:t>x = x + 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ext Placeholder 1">
            <a:extLst>
              <a:ext uri="{FF2B5EF4-FFF2-40B4-BE49-F238E27FC236}">
                <a16:creationId xmlns:a16="http://schemas.microsoft.com/office/drawing/2014/main" id="{A8A1233E-A3D6-44BB-8F90-5239F70C5A7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679575" y="0"/>
            <a:ext cx="10080625" cy="7351713"/>
          </a:xfrm>
        </p:spPr>
        <p:txBody>
          <a:bodyPr/>
          <a:lstStyle/>
          <a:p>
            <a:pPr eaLnBrk="1" hangingPunct="1"/>
            <a:endParaRPr lang="pt-BR" altLang="pt-B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5F176B-D14C-4ABF-A9CB-8DD51367F908}"/>
              </a:ext>
            </a:extLst>
          </p:cNvPr>
          <p:cNvSpPr txBox="1"/>
          <p:nvPr/>
        </p:nvSpPr>
        <p:spPr>
          <a:xfrm>
            <a:off x="2290762" y="360362"/>
            <a:ext cx="8715375" cy="7794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US" sz="2400" b="1" i="1" dirty="0" err="1">
                <a:solidFill>
                  <a:schemeClr val="accent2"/>
                </a:solidFill>
              </a:rPr>
              <a:t>Encontrar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todos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os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países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sem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litoral</a:t>
            </a:r>
            <a:r>
              <a:rPr lang="en-US" sz="2400" b="1" i="1" dirty="0">
                <a:solidFill>
                  <a:schemeClr val="accent2"/>
                </a:solidFill>
              </a:rPr>
              <a:t> com </a:t>
            </a:r>
            <a:r>
              <a:rPr lang="en-US" sz="2400" b="1" i="1" dirty="0" err="1">
                <a:solidFill>
                  <a:schemeClr val="accent2"/>
                </a:solidFill>
              </a:rPr>
              <a:t>uma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população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maior</a:t>
            </a:r>
            <a:r>
              <a:rPr lang="en-US" sz="2400" b="1" i="1" dirty="0">
                <a:solidFill>
                  <a:schemeClr val="accent2"/>
                </a:solidFill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</a:rPr>
              <a:t>que</a:t>
            </a:r>
            <a:r>
              <a:rPr lang="en-US" sz="2400" b="1" i="1" dirty="0">
                <a:solidFill>
                  <a:schemeClr val="accent2"/>
                </a:solidFill>
              </a:rPr>
              <a:t> 15 </a:t>
            </a:r>
            <a:r>
              <a:rPr lang="en-US" sz="2400" b="1" i="1" dirty="0" err="1">
                <a:solidFill>
                  <a:schemeClr val="accent2"/>
                </a:solidFill>
              </a:rPr>
              <a:t>milhões</a:t>
            </a:r>
            <a:r>
              <a:rPr lang="en-US" sz="2400" b="1" i="1" dirty="0">
                <a:solidFill>
                  <a:schemeClr val="accent2"/>
                </a:solidFill>
              </a:rPr>
              <a:t> de </a:t>
            </a:r>
            <a:r>
              <a:rPr lang="en-US" sz="2400" b="1" i="1" dirty="0" err="1">
                <a:solidFill>
                  <a:schemeClr val="accent2"/>
                </a:solidFill>
              </a:rPr>
              <a:t>habitantes</a:t>
            </a:r>
            <a:r>
              <a:rPr lang="en-US" sz="2400" b="1" i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0ABDB175-44E5-4107-87EF-ADCE9491F1B7}"/>
              </a:ext>
            </a:extLst>
          </p:cNvPr>
          <p:cNvSpPr txBox="1">
            <a:spLocks/>
          </p:cNvSpPr>
          <p:nvPr/>
        </p:nvSpPr>
        <p:spPr>
          <a:xfrm>
            <a:off x="2399406" y="2354262"/>
            <a:ext cx="9429749" cy="4997451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/>
          <a:p>
            <a:pPr defTabSz="914430" eaLnBrk="1" fontAlgn="auto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defRPr/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PREFIX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type: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2400" b="1" dirty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http://dbpedia.org/class/yago/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PREFIX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prop: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2400" b="1" dirty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http://dbpedia.org/property/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SELECT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</a:t>
            </a:r>
            <a:r>
              <a:rPr lang="en-US" sz="24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country_name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?population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WHERE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?country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type:LandlockedCountries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         </a:t>
            </a:r>
            <a:r>
              <a:rPr lang="en-US" sz="2400" b="1" dirty="0" err="1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rdfs:label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</a:t>
            </a:r>
            <a:r>
              <a:rPr lang="en-US" sz="24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country_name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;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         </a:t>
            </a:r>
            <a:r>
              <a:rPr lang="en-US" sz="2400" b="1" dirty="0" err="1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prop:populationEstimate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?population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FILTER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(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?population 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15000000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&amp;&amp;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langMatches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lang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</a:t>
            </a:r>
            <a:r>
              <a:rPr lang="en-US" sz="24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country_name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),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EN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")</a:t>
            </a:r>
            <a:b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   ) . </a:t>
            </a:r>
            <a:b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}</a:t>
            </a:r>
            <a:br>
              <a:rPr lang="en-US" sz="2400" b="1" dirty="0">
                <a:latin typeface="Courier New" pitchFamily="49" charset="0"/>
                <a:cs typeface="Courier New" pitchFamily="49" charset="0"/>
              </a:rPr>
            </a:b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ORDER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BY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itchFamily="49" charset="0"/>
                <a:cs typeface="Courier New" pitchFamily="49" charset="0"/>
              </a:rPr>
              <a:t>DESC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?population</a:t>
            </a:r>
            <a:r>
              <a:rPr lang="en-US" sz="2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</p:txBody>
      </p:sp>
      <p:sp>
        <p:nvSpPr>
          <p:cNvPr id="118789" name="TextBox 4">
            <a:extLst>
              <a:ext uri="{FF2B5EF4-FFF2-40B4-BE49-F238E27FC236}">
                <a16:creationId xmlns:a16="http://schemas.microsoft.com/office/drawing/2014/main" id="{5E8351AD-4FB8-44A1-8895-FAE53E6214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5012" y="1500187"/>
            <a:ext cx="942975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2800" dirty="0">
                <a:latin typeface="Trebuchet MS" panose="020B0603020202020204" pitchFamily="34" charset="0"/>
                <a:ea typeface="MS Gothic" panose="020B0609070205080204" pitchFamily="49" charset="-128"/>
              </a:rPr>
              <a:t>Consultando a </a:t>
            </a:r>
            <a:r>
              <a:rPr lang="pt-BR" altLang="pt-BR" sz="2800" dirty="0" err="1">
                <a:latin typeface="Trebuchet MS" panose="020B0603020202020204" pitchFamily="34" charset="0"/>
                <a:ea typeface="MS Gothic" panose="020B0609070205080204" pitchFamily="49" charset="-128"/>
              </a:rPr>
              <a:t>DBpedia</a:t>
            </a:r>
            <a:r>
              <a:rPr lang="pt-BR" altLang="pt-BR" sz="2800" dirty="0">
                <a:latin typeface="Trebuchet MS" panose="020B0603020202020204" pitchFamily="34" charset="0"/>
                <a:ea typeface="MS Gothic" panose="020B0609070205080204" pitchFamily="49" charset="-128"/>
              </a:rPr>
              <a:t>...(http://dbpedia.org/</a:t>
            </a:r>
            <a:r>
              <a:rPr lang="pt-BR" altLang="pt-BR" sz="2800" dirty="0" err="1">
                <a:latin typeface="Trebuchet MS" panose="020B0603020202020204" pitchFamily="34" charset="0"/>
                <a:ea typeface="MS Gothic" panose="020B0609070205080204" pitchFamily="49" charset="-128"/>
              </a:rPr>
              <a:t>sparql</a:t>
            </a:r>
            <a:r>
              <a:rPr lang="pt-BR" altLang="pt-BR" sz="2800" dirty="0">
                <a:latin typeface="Trebuchet MS" panose="020B0603020202020204" pitchFamily="34" charset="0"/>
                <a:ea typeface="MS Gothic" panose="020B0609070205080204" pitchFamily="49" charset="-128"/>
              </a:rPr>
              <a:t>)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1" name="Picture 5" descr="logo-en.jpg">
            <a:extLst>
              <a:ext uri="{FF2B5EF4-FFF2-40B4-BE49-F238E27FC236}">
                <a16:creationId xmlns:a16="http://schemas.microsoft.com/office/drawing/2014/main" id="{0699A6E6-3DAE-4C0F-B1A3-BAE12195A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" r="5531"/>
          <a:stretch>
            <a:fillRect/>
          </a:stretch>
        </p:blipFill>
        <p:spPr bwMode="auto">
          <a:xfrm>
            <a:off x="381383" y="2484225"/>
            <a:ext cx="3943109" cy="1547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2" name="Picture 6" descr="dbpedia_logo.png">
            <a:extLst>
              <a:ext uri="{FF2B5EF4-FFF2-40B4-BE49-F238E27FC236}">
                <a16:creationId xmlns:a16="http://schemas.microsoft.com/office/drawing/2014/main" id="{0D8ABD27-0141-446E-A39B-5ACEF7776F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0207" y="234154"/>
            <a:ext cx="3434039" cy="2125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3" name="Picture 8" descr="Bio2RDF.jpg">
            <a:extLst>
              <a:ext uri="{FF2B5EF4-FFF2-40B4-BE49-F238E27FC236}">
                <a16:creationId xmlns:a16="http://schemas.microsoft.com/office/drawing/2014/main" id="{AF2351E1-28F2-478A-9C71-6385CEEC9A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144" y="6281738"/>
            <a:ext cx="5841102" cy="864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4" name="Picture 9" descr="linklogo.png">
            <a:extLst>
              <a:ext uri="{FF2B5EF4-FFF2-40B4-BE49-F238E27FC236}">
                <a16:creationId xmlns:a16="http://schemas.microsoft.com/office/drawing/2014/main" id="{CC05954C-EC96-47CD-B11E-F350E60977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337" y="2742253"/>
            <a:ext cx="5027065" cy="973064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5" name="Picture 10" descr="header.png">
            <a:extLst>
              <a:ext uri="{FF2B5EF4-FFF2-40B4-BE49-F238E27FC236}">
                <a16:creationId xmlns:a16="http://schemas.microsoft.com/office/drawing/2014/main" id="{DB2E2926-BF2B-4CC4-A313-20370F41B7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887" y="4323832"/>
            <a:ext cx="6381685" cy="1115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6" name="Picture 13" descr="wfbTopBanner.gif">
            <a:extLst>
              <a:ext uri="{FF2B5EF4-FFF2-40B4-BE49-F238E27FC236}">
                <a16:creationId xmlns:a16="http://schemas.microsoft.com/office/drawing/2014/main" id="{40908D2D-F055-441F-8B92-3915BF5E9A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89" b="13043"/>
          <a:stretch>
            <a:fillRect/>
          </a:stretch>
        </p:blipFill>
        <p:spPr bwMode="auto">
          <a:xfrm>
            <a:off x="381383" y="639737"/>
            <a:ext cx="7393394" cy="1260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7" name="Picture 12" descr="title.gif">
            <a:extLst>
              <a:ext uri="{FF2B5EF4-FFF2-40B4-BE49-F238E27FC236}">
                <a16:creationId xmlns:a16="http://schemas.microsoft.com/office/drawing/2014/main" id="{439149CF-A121-4248-A3F0-D0462CE01B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29" y="6515919"/>
            <a:ext cx="5365252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9819" name="Picture 11">
            <a:extLst>
              <a:ext uri="{FF2B5EF4-FFF2-40B4-BE49-F238E27FC236}">
                <a16:creationId xmlns:a16="http://schemas.microsoft.com/office/drawing/2014/main" id="{2036475F-18E7-4989-8944-D83D86A42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335" y="4390967"/>
            <a:ext cx="3210273" cy="176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Espaço Reservado para Texto 1">
            <a:extLst>
              <a:ext uri="{FF2B5EF4-FFF2-40B4-BE49-F238E27FC236}">
                <a16:creationId xmlns:a16="http://schemas.microsoft.com/office/drawing/2014/main" id="{7F47951E-9A8B-4717-9CDA-9369BB05ACA8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0"/>
            <a:ext cx="13439775" cy="7351713"/>
          </a:xfrm>
        </p:spPr>
        <p:txBody>
          <a:bodyPr/>
          <a:lstStyle/>
          <a:p>
            <a:pPr eaLnBrk="1" hangingPunct="1"/>
            <a:r>
              <a:rPr lang="pt-BR" altLang="pt-BR" dirty="0"/>
              <a:t>Usar slides da aula de SPARQL</a:t>
            </a:r>
          </a:p>
        </p:txBody>
      </p:sp>
    </p:spTree>
    <p:extLst>
      <p:ext uri="{BB962C8B-B14F-4D97-AF65-F5344CB8AC3E}">
        <p14:creationId xmlns:p14="http://schemas.microsoft.com/office/powerpoint/2010/main" val="17507494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ext Placeholder 1">
            <a:extLst>
              <a:ext uri="{FF2B5EF4-FFF2-40B4-BE49-F238E27FC236}">
                <a16:creationId xmlns:a16="http://schemas.microsoft.com/office/drawing/2014/main" id="{9DC9A1B8-EA04-4797-8AD6-719BF7B56AD2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639767" y="107429"/>
            <a:ext cx="7632601" cy="6668220"/>
          </a:xfrm>
        </p:spPr>
        <p:txBody>
          <a:bodyPr/>
          <a:lstStyle/>
          <a:p>
            <a:pPr eaLnBrk="1" hangingPunct="1"/>
            <a:r>
              <a:rPr lang="pt-BR" altLang="pt-BR" sz="6000" dirty="0"/>
              <a:t>Mas...</a:t>
            </a:r>
          </a:p>
          <a:p>
            <a:pPr eaLnBrk="1" hangingPunct="1"/>
            <a:r>
              <a:rPr lang="pt-BR" altLang="pt-BR" sz="6000" dirty="0"/>
              <a:t>Nada do que vimos até agora se aproxima da visão de longo prazo da Web Semântica </a:t>
            </a:r>
            <a:r>
              <a:rPr lang="pt-BR" altLang="pt-BR" sz="6000" dirty="0">
                <a:solidFill>
                  <a:srgbClr val="FFD320"/>
                </a:solidFill>
              </a:rPr>
              <a:t>ainda falta mais algumas coisas... 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5B2066D-F3A1-4621-8566-B83E60725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06" b="96850" l="5091" r="94909">
                        <a14:foregroundMark x1="42298" y1="6496" x2="52742" y2="3346"/>
                        <a14:foregroundMark x1="52742" y1="3346" x2="58616" y2="6496"/>
                        <a14:foregroundMark x1="58616" y1="6496" x2="42950" y2="7480"/>
                        <a14:foregroundMark x1="37859" y1="71850" x2="37076" y2="78346"/>
                        <a14:foregroundMark x1="37076" y1="78346" x2="38512" y2="87795"/>
                        <a14:foregroundMark x1="38512" y1="87795" x2="41645" y2="93110"/>
                        <a14:foregroundMark x1="41645" y1="93110" x2="53003" y2="96850"/>
                        <a14:foregroundMark x1="53003" y1="96850" x2="58877" y2="96654"/>
                        <a14:foregroundMark x1="58877" y1="96654" x2="62533" y2="89567"/>
                        <a14:foregroundMark x1="62533" y1="89567" x2="63185" y2="82283"/>
                        <a14:foregroundMark x1="63185" y1="82283" x2="65274" y2="76378"/>
                        <a14:foregroundMark x1="65274" y1="76378" x2="82898" y2="90157"/>
                        <a14:foregroundMark x1="82898" y1="90157" x2="88120" y2="91732"/>
                        <a14:foregroundMark x1="88120" y1="91732" x2="83551" y2="96457"/>
                        <a14:foregroundMark x1="83551" y1="96457" x2="59138" y2="93307"/>
                        <a14:foregroundMark x1="59138" y1="93307" x2="53655" y2="96457"/>
                        <a14:foregroundMark x1="53655" y1="96457" x2="10313" y2="95669"/>
                        <a14:foregroundMark x1="10313" y1="95669" x2="16841" y2="87795"/>
                        <a14:foregroundMark x1="16841" y1="87795" x2="22977" y2="88189"/>
                        <a14:foregroundMark x1="22977" y1="88189" x2="33420" y2="82677"/>
                        <a14:foregroundMark x1="30418" y1="99213" x2="40601" y2="99213"/>
                        <a14:foregroundMark x1="40601" y1="99213" x2="61488" y2="97441"/>
                        <a14:foregroundMark x1="61488" y1="97441" x2="77937" y2="97441"/>
                        <a14:foregroundMark x1="77937" y1="97441" x2="89164" y2="96850"/>
                        <a14:foregroundMark x1="89164" y1="96850" x2="94256" y2="98425"/>
                        <a14:foregroundMark x1="94256" y1="98425" x2="94517" y2="92126"/>
                        <a14:foregroundMark x1="94517" y1="92126" x2="89817" y2="90354"/>
                        <a14:foregroundMark x1="89817" y1="90354" x2="87206" y2="96260"/>
                        <a14:foregroundMark x1="87206" y1="96260" x2="86423" y2="97047"/>
                        <a14:foregroundMark x1="93342" y1="93307" x2="94909" y2="92323"/>
                        <a14:foregroundMark x1="5744" y1="96850" x2="5091" y2="962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289225" y="0"/>
            <a:ext cx="11398397" cy="7559249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76C72F5-AAA9-42D6-9A79-5C09A298C755}"/>
              </a:ext>
            </a:extLst>
          </p:cNvPr>
          <p:cNvGraphicFramePr/>
          <p:nvPr/>
        </p:nvGraphicFramePr>
        <p:xfrm>
          <a:off x="2471415" y="-972691"/>
          <a:ext cx="9649072" cy="7632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lipse 1">
            <a:extLst>
              <a:ext uri="{FF2B5EF4-FFF2-40B4-BE49-F238E27FC236}">
                <a16:creationId xmlns:a16="http://schemas.microsoft.com/office/drawing/2014/main" id="{DA32C48B-74FB-49D0-AD0D-D80FC0684ECA}"/>
              </a:ext>
            </a:extLst>
          </p:cNvPr>
          <p:cNvSpPr/>
          <p:nvPr/>
        </p:nvSpPr>
        <p:spPr>
          <a:xfrm rot="21188228">
            <a:off x="3089787" y="4177578"/>
            <a:ext cx="4883934" cy="2206218"/>
          </a:xfrm>
          <a:prstGeom prst="ellipse">
            <a:avLst/>
          </a:prstGeom>
          <a:noFill/>
          <a:ln w="539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37554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Text Placeholder 1">
            <a:extLst>
              <a:ext uri="{FF2B5EF4-FFF2-40B4-BE49-F238E27FC236}">
                <a16:creationId xmlns:a16="http://schemas.microsoft.com/office/drawing/2014/main" id="{69945A06-ECA6-4FA8-B626-09504C86B3FE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679575" y="0"/>
            <a:ext cx="10080625" cy="4355901"/>
          </a:xfrm>
        </p:spPr>
        <p:txBody>
          <a:bodyPr/>
          <a:lstStyle/>
          <a:p>
            <a:pPr eaLnBrk="1" hangingPunct="1"/>
            <a:r>
              <a:rPr lang="pt-BR" altLang="pt-BR" dirty="0"/>
              <a:t>Do conhecimento explícito para o inferido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34C84D-B018-413F-81A4-62138A377DEA}"/>
              </a:ext>
            </a:extLst>
          </p:cNvPr>
          <p:cNvSpPr/>
          <p:nvPr/>
        </p:nvSpPr>
        <p:spPr>
          <a:xfrm>
            <a:off x="2565654" y="5189184"/>
            <a:ext cx="2786082" cy="114300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pt-BR" sz="4800" dirty="0"/>
              <a:t>RDFS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B2C1FB-709F-4E4D-AE79-0CDD4FB0705B}"/>
              </a:ext>
            </a:extLst>
          </p:cNvPr>
          <p:cNvSpPr/>
          <p:nvPr/>
        </p:nvSpPr>
        <p:spPr>
          <a:xfrm>
            <a:off x="8088039" y="5205758"/>
            <a:ext cx="2786082" cy="114300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pt-BR" sz="4800" dirty="0"/>
              <a:t>OWL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Text Placeholder 1">
            <a:extLst>
              <a:ext uri="{FF2B5EF4-FFF2-40B4-BE49-F238E27FC236}">
                <a16:creationId xmlns:a16="http://schemas.microsoft.com/office/drawing/2014/main" id="{BD405BF4-085A-4D48-8921-E03636AAD40E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383183" y="229773"/>
            <a:ext cx="3960192" cy="7351713"/>
          </a:xfrm>
        </p:spPr>
        <p:txBody>
          <a:bodyPr/>
          <a:lstStyle/>
          <a:p>
            <a:pPr eaLnBrk="1" hangingPunct="1"/>
            <a:r>
              <a:rPr lang="pt-BR" altLang="pt-BR" dirty="0">
                <a:solidFill>
                  <a:srgbClr val="FFD320"/>
                </a:solidFill>
              </a:rPr>
              <a:t>RDFS</a:t>
            </a:r>
            <a:r>
              <a:rPr lang="pt-BR" altLang="pt-BR" dirty="0"/>
              <a:t> é</a:t>
            </a:r>
          </a:p>
          <a:p>
            <a:pPr eaLnBrk="1" hangingPunct="1"/>
            <a:endParaRPr lang="pt-BR" altLang="pt-BR" dirty="0"/>
          </a:p>
          <a:p>
            <a:pPr eaLnBrk="1" hangingPunct="1"/>
            <a:r>
              <a:rPr lang="pt-BR" altLang="pt-BR" dirty="0">
                <a:solidFill>
                  <a:srgbClr val="FFD320"/>
                </a:solidFill>
              </a:rPr>
              <a:t>RDF</a:t>
            </a:r>
          </a:p>
          <a:p>
            <a:pPr eaLnBrk="1" hangingPunct="1"/>
            <a:r>
              <a:rPr lang="pt-BR" altLang="pt-BR" dirty="0" err="1">
                <a:solidFill>
                  <a:srgbClr val="FFD320"/>
                </a:solidFill>
              </a:rPr>
              <a:t>S</a:t>
            </a:r>
            <a:r>
              <a:rPr lang="pt-BR" altLang="pt-BR" dirty="0" err="1"/>
              <a:t>chema</a:t>
            </a:r>
            <a:endParaRPr lang="pt-BR" alt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0137D06-BC28-4B1E-BAB5-5B9B3DC75345}"/>
              </a:ext>
            </a:extLst>
          </p:cNvPr>
          <p:cNvSpPr txBox="1"/>
          <p:nvPr/>
        </p:nvSpPr>
        <p:spPr>
          <a:xfrm>
            <a:off x="4487639" y="532794"/>
            <a:ext cx="9337889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pt-BR" altLang="pt-BR" sz="4000" b="1" dirty="0">
                <a:solidFill>
                  <a:srgbClr val="FFD320"/>
                </a:solidFill>
              </a:rPr>
              <a:t>RDF </a:t>
            </a:r>
            <a:r>
              <a:rPr lang="pt-BR" altLang="pt-BR" sz="4000" b="1" dirty="0" err="1">
                <a:solidFill>
                  <a:srgbClr val="FFD320"/>
                </a:solidFill>
              </a:rPr>
              <a:t>Schema</a:t>
            </a:r>
            <a:endParaRPr lang="pt-BR" altLang="pt-BR" sz="4000" b="1" dirty="0">
              <a:solidFill>
                <a:srgbClr val="FFD320"/>
              </a:solidFill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endParaRPr lang="en-US" altLang="pt-BR" sz="4000" i="1" dirty="0">
              <a:solidFill>
                <a:schemeClr val="accent2"/>
              </a:solidFill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4000" b="1" dirty="0" err="1">
                <a:solidFill>
                  <a:srgbClr val="FFD320"/>
                </a:solidFill>
              </a:rPr>
              <a:t>Vocabulário</a:t>
            </a:r>
            <a:r>
              <a:rPr lang="en-US" altLang="pt-BR" sz="4000" dirty="0"/>
              <a:t> (</a:t>
            </a:r>
            <a:r>
              <a:rPr lang="en-US" altLang="pt-BR" sz="4000" dirty="0" err="1"/>
              <a:t>definição</a:t>
            </a:r>
            <a:r>
              <a:rPr lang="en-US" altLang="pt-BR" sz="4000" dirty="0"/>
              <a:t> de </a:t>
            </a:r>
            <a:r>
              <a:rPr lang="en-US" altLang="pt-BR" sz="4000" dirty="0" err="1"/>
              <a:t>termos</a:t>
            </a:r>
            <a:r>
              <a:rPr lang="en-US" altLang="pt-BR" sz="4000" dirty="0"/>
              <a:t>)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600" i="1" dirty="0"/>
              <a:t>e.g. define um </a:t>
            </a:r>
            <a:r>
              <a:rPr lang="en-US" altLang="pt-BR" sz="3600" i="1" dirty="0" err="1"/>
              <a:t>relacionamento</a:t>
            </a:r>
            <a:r>
              <a:rPr lang="en-US" altLang="pt-BR" sz="3600" i="1" dirty="0"/>
              <a:t> “dose </a:t>
            </a:r>
            <a:r>
              <a:rPr lang="en-US" altLang="pt-BR" sz="3600" i="1" dirty="0" err="1"/>
              <a:t>prescrita</a:t>
            </a:r>
            <a:r>
              <a:rPr lang="en-US" altLang="pt-BR" sz="3600" i="1" dirty="0"/>
              <a:t>”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4000" b="1" dirty="0">
                <a:solidFill>
                  <a:srgbClr val="FFD320"/>
                </a:solidFill>
              </a:rPr>
              <a:t>Schema</a:t>
            </a:r>
            <a:r>
              <a:rPr lang="en-US" altLang="pt-BR" sz="4000" dirty="0"/>
              <a:t> (</a:t>
            </a:r>
            <a:r>
              <a:rPr lang="en-US" altLang="pt-BR" sz="4000" dirty="0" err="1"/>
              <a:t>definição</a:t>
            </a:r>
            <a:r>
              <a:rPr lang="en-US" altLang="pt-BR" sz="4000" dirty="0"/>
              <a:t> de </a:t>
            </a:r>
            <a:r>
              <a:rPr lang="en-US" altLang="pt-BR" sz="4000" dirty="0" err="1"/>
              <a:t>tipos</a:t>
            </a:r>
            <a:r>
              <a:rPr lang="en-US" altLang="pt-BR" sz="4000" dirty="0"/>
              <a:t>)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600" i="1" dirty="0"/>
              <a:t>“dose </a:t>
            </a:r>
            <a:r>
              <a:rPr lang="en-US" altLang="pt-BR" sz="3600" i="1" dirty="0" err="1"/>
              <a:t>prescrita</a:t>
            </a:r>
            <a:r>
              <a:rPr lang="en-US" altLang="pt-BR" sz="3600" i="1" dirty="0"/>
              <a:t>” </a:t>
            </a:r>
            <a:r>
              <a:rPr lang="en-US" altLang="pt-BR" sz="3600" i="1" dirty="0" err="1"/>
              <a:t>relaciona</a:t>
            </a:r>
            <a:r>
              <a:rPr lang="en-US" altLang="pt-BR" sz="3600" i="1" dirty="0"/>
              <a:t> “</a:t>
            </a:r>
            <a:r>
              <a:rPr lang="en-US" altLang="pt-BR" sz="3600" i="1" dirty="0" err="1"/>
              <a:t>tratamento</a:t>
            </a:r>
            <a:r>
              <a:rPr lang="en-US" altLang="pt-BR" sz="3600" i="1" dirty="0"/>
              <a:t>” e “</a:t>
            </a:r>
            <a:r>
              <a:rPr lang="en-US" altLang="pt-BR" sz="3600" i="1" dirty="0" err="1"/>
              <a:t>dosagem</a:t>
            </a:r>
            <a:r>
              <a:rPr lang="en-US" altLang="pt-BR" sz="3600" i="1" dirty="0"/>
              <a:t>”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4000" b="1" dirty="0" err="1">
                <a:solidFill>
                  <a:srgbClr val="FFD320"/>
                </a:solidFill>
              </a:rPr>
              <a:t>Taxonomia</a:t>
            </a:r>
            <a:r>
              <a:rPr lang="en-US" altLang="pt-BR" sz="4000" b="1" dirty="0">
                <a:solidFill>
                  <a:srgbClr val="FFD320"/>
                </a:solidFill>
              </a:rPr>
              <a:t> </a:t>
            </a:r>
            <a:r>
              <a:rPr lang="en-US" altLang="pt-BR" sz="4000" dirty="0"/>
              <a:t>(</a:t>
            </a:r>
            <a:r>
              <a:rPr lang="en-US" altLang="pt-BR" sz="4000" dirty="0" err="1"/>
              <a:t>definição</a:t>
            </a:r>
            <a:r>
              <a:rPr lang="en-US" altLang="pt-BR" sz="4000" dirty="0"/>
              <a:t> de </a:t>
            </a:r>
            <a:r>
              <a:rPr lang="en-US" altLang="pt-BR" sz="4000" dirty="0" err="1"/>
              <a:t>hierarquias</a:t>
            </a:r>
            <a:r>
              <a:rPr lang="en-US" altLang="pt-BR" sz="4000" dirty="0"/>
              <a:t>)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600" i="1" dirty="0" err="1"/>
              <a:t>Qualquer</a:t>
            </a:r>
            <a:r>
              <a:rPr lang="en-US" altLang="pt-BR" sz="3600" i="1" dirty="0"/>
              <a:t> “</a:t>
            </a:r>
            <a:r>
              <a:rPr lang="en-US" altLang="pt-BR" sz="3600" i="1" dirty="0" err="1"/>
              <a:t>médico</a:t>
            </a:r>
            <a:r>
              <a:rPr lang="en-US" altLang="pt-BR" sz="3600" i="1" dirty="0"/>
              <a:t>” é um “</a:t>
            </a:r>
            <a:r>
              <a:rPr lang="en-US" altLang="pt-BR" sz="3600" i="1" dirty="0" err="1"/>
              <a:t>profissional</a:t>
            </a:r>
            <a:r>
              <a:rPr lang="en-US" altLang="pt-BR" sz="3600" i="1" dirty="0"/>
              <a:t> </a:t>
            </a:r>
            <a:r>
              <a:rPr lang="en-US" altLang="pt-BR" sz="3600" i="1" dirty="0" err="1"/>
              <a:t>médico</a:t>
            </a:r>
            <a:r>
              <a:rPr lang="en-US" altLang="pt-BR" sz="3600" i="1" dirty="0"/>
              <a:t>”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Espaço Reservado para Texto 1">
            <a:extLst>
              <a:ext uri="{FF2B5EF4-FFF2-40B4-BE49-F238E27FC236}">
                <a16:creationId xmlns:a16="http://schemas.microsoft.com/office/drawing/2014/main" id="{7F47951E-9A8B-4717-9CDA-9369BB05ACA8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0"/>
            <a:ext cx="13439775" cy="7351713"/>
          </a:xfrm>
        </p:spPr>
        <p:txBody>
          <a:bodyPr/>
          <a:lstStyle/>
          <a:p>
            <a:pPr eaLnBrk="1" hangingPunct="1"/>
            <a:r>
              <a:rPr lang="pt-BR" altLang="pt-BR" dirty="0"/>
              <a:t>Usar slides da aula de RDF e </a:t>
            </a:r>
            <a:r>
              <a:rPr lang="pt-BR" altLang="pt-BR" dirty="0" err="1"/>
              <a:t>RDFs</a:t>
            </a:r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5717130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ext Placeholder 1">
            <a:extLst>
              <a:ext uri="{FF2B5EF4-FFF2-40B4-BE49-F238E27FC236}">
                <a16:creationId xmlns:a16="http://schemas.microsoft.com/office/drawing/2014/main" id="{7B952E6D-ACAC-4AAB-942B-BB1D8ED4BF24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28101" y="103980"/>
            <a:ext cx="4176464" cy="7351713"/>
          </a:xfrm>
        </p:spPr>
        <p:txBody>
          <a:bodyPr/>
          <a:lstStyle/>
          <a:p>
            <a:pPr eaLnBrk="1" hangingPunct="1"/>
            <a:r>
              <a:rPr lang="pt-BR" altLang="pt-BR" sz="6600" dirty="0">
                <a:solidFill>
                  <a:srgbClr val="FFD320"/>
                </a:solidFill>
              </a:rPr>
              <a:t>OWL</a:t>
            </a:r>
            <a:r>
              <a:rPr lang="pt-BR" altLang="pt-BR" sz="6600" dirty="0"/>
              <a:t> é</a:t>
            </a:r>
          </a:p>
          <a:p>
            <a:pPr eaLnBrk="1" hangingPunct="1"/>
            <a:endParaRPr lang="pt-BR" altLang="pt-BR" sz="6600" dirty="0"/>
          </a:p>
          <a:p>
            <a:pPr eaLnBrk="1" hangingPunct="1"/>
            <a:r>
              <a:rPr lang="pt-BR" altLang="pt-BR" sz="6600" dirty="0"/>
              <a:t>Web</a:t>
            </a:r>
          </a:p>
          <a:p>
            <a:pPr eaLnBrk="1" hangingPunct="1"/>
            <a:r>
              <a:rPr lang="pt-BR" altLang="pt-BR" sz="6600" dirty="0" err="1"/>
              <a:t>Ontology</a:t>
            </a:r>
            <a:endParaRPr lang="pt-BR" altLang="pt-BR" sz="6600" dirty="0"/>
          </a:p>
          <a:p>
            <a:pPr eaLnBrk="1" hangingPunct="1"/>
            <a:r>
              <a:rPr lang="pt-BR" altLang="pt-BR" sz="6600" dirty="0" err="1"/>
              <a:t>Language</a:t>
            </a:r>
            <a:endParaRPr lang="pt-BR" altLang="pt-BR" sz="6600" dirty="0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4FBBAE80-B710-465E-A4C8-ACE9E2B2B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647" y="1763613"/>
            <a:ext cx="8405019" cy="4899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14325" indent="-314325" algn="ctr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Tx/>
              <a:buNone/>
              <a:defRPr sz="7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563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22388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0213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03450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pt-BR" altLang="pt-BR"/>
              <a:t>O que podemos fazer com </a:t>
            </a:r>
            <a:r>
              <a:rPr lang="pt-BR" altLang="pt-BR">
                <a:solidFill>
                  <a:srgbClr val="FFD320"/>
                </a:solidFill>
              </a:rPr>
              <a:t>OWL</a:t>
            </a:r>
            <a:r>
              <a:rPr lang="pt-BR" altLang="pt-BR"/>
              <a:t>?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3600" b="1">
                <a:solidFill>
                  <a:srgbClr val="FFD320"/>
                </a:solidFill>
              </a:rPr>
              <a:t>Consistência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200" i="1"/>
              <a:t>Há alguma contradição neste modelo?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3600" b="1">
                <a:solidFill>
                  <a:srgbClr val="FFD320"/>
                </a:solidFill>
              </a:rPr>
              <a:t>Classificação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200" i="1"/>
              <a:t>Quais são os tipos inferidos deste recurso?</a:t>
            </a:r>
            <a:endParaRPr lang="en-US" altLang="pt-BR" sz="3200" i="1">
              <a:solidFill>
                <a:schemeClr val="accent2"/>
              </a:solidFill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pt-BR" sz="3600" b="1">
                <a:solidFill>
                  <a:srgbClr val="FFD320"/>
                </a:solidFill>
              </a:rPr>
              <a:t>Correção</a:t>
            </a:r>
          </a:p>
          <a:p>
            <a:pPr lvl="2" eaLnBrk="1" hangingPunct="1">
              <a:buFont typeface="Arial" panose="020B0604020202020204" pitchFamily="34" charset="0"/>
              <a:buNone/>
            </a:pPr>
            <a:r>
              <a:rPr lang="en-US" altLang="pt-BR" sz="3200" i="1"/>
              <a:t>Há alguma classe nesta ontologia que não pode ter membros?</a:t>
            </a:r>
          </a:p>
          <a:p>
            <a:pPr eaLnBrk="1" hangingPunct="1"/>
            <a:endParaRPr lang="pt-BR" altLang="pt-BR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Espaço Reservado para Texto 1">
            <a:extLst>
              <a:ext uri="{FF2B5EF4-FFF2-40B4-BE49-F238E27FC236}">
                <a16:creationId xmlns:a16="http://schemas.microsoft.com/office/drawing/2014/main" id="{7F47951E-9A8B-4717-9CDA-9369BB05ACA8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0"/>
            <a:ext cx="13439775" cy="7351713"/>
          </a:xfrm>
        </p:spPr>
        <p:txBody>
          <a:bodyPr/>
          <a:lstStyle/>
          <a:p>
            <a:pPr eaLnBrk="1" hangingPunct="1"/>
            <a:r>
              <a:rPr lang="pt-BR" altLang="pt-BR" dirty="0"/>
              <a:t>Usar slides da aula de OWL</a:t>
            </a:r>
          </a:p>
        </p:txBody>
      </p:sp>
    </p:spTree>
    <p:extLst>
      <p:ext uri="{BB962C8B-B14F-4D97-AF65-F5344CB8AC3E}">
        <p14:creationId xmlns:p14="http://schemas.microsoft.com/office/powerpoint/2010/main" val="2771379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AD98A94B-682A-4FA9-BAC0-4C3ACECB138A}"/>
              </a:ext>
            </a:extLst>
          </p:cNvPr>
          <p:cNvSpPr/>
          <p:nvPr/>
        </p:nvSpPr>
        <p:spPr>
          <a:xfrm>
            <a:off x="-153988" y="-161925"/>
            <a:ext cx="13714413" cy="82089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34819" name="Picture 5">
            <a:extLst>
              <a:ext uri="{FF2B5EF4-FFF2-40B4-BE49-F238E27FC236}">
                <a16:creationId xmlns:a16="http://schemas.microsoft.com/office/drawing/2014/main" id="{E72554A5-C5FB-4126-B36E-CBA51ACADF2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5" y="576263"/>
            <a:ext cx="13463588" cy="665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TextBox 4">
            <a:extLst>
              <a:ext uri="{FF2B5EF4-FFF2-40B4-BE49-F238E27FC236}">
                <a16:creationId xmlns:a16="http://schemas.microsoft.com/office/drawing/2014/main" id="{E20813B2-A540-42B2-894B-14D7AE2DD5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" y="-95250"/>
            <a:ext cx="8353425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4800" b="1">
                <a:solidFill>
                  <a:srgbClr val="FFD320"/>
                </a:solidFill>
                <a:ea typeface="MS Gothic" panose="020B0609070205080204" pitchFamily="49" charset="-128"/>
              </a:rPr>
              <a:t>Internet é uma grande teia...</a:t>
            </a:r>
            <a:endParaRPr lang="pt-BR" altLang="pt-BR" sz="3600" b="1">
              <a:solidFill>
                <a:srgbClr val="FFD320"/>
              </a:solidFill>
              <a:ea typeface="MS Gothic" panose="020B0609070205080204" pitchFamily="49" charset="-128"/>
            </a:endParaRPr>
          </a:p>
        </p:txBody>
      </p:sp>
      <p:sp>
        <p:nvSpPr>
          <p:cNvPr id="34821" name="Rectangle 1">
            <a:extLst>
              <a:ext uri="{FF2B5EF4-FFF2-40B4-BE49-F238E27FC236}">
                <a16:creationId xmlns:a16="http://schemas.microsoft.com/office/drawing/2014/main" id="{CEBD065E-298F-4A54-827E-0851D5B949C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-26988" y="4932363"/>
            <a:ext cx="13227051" cy="2924175"/>
          </a:xfrm>
        </p:spPr>
        <p:txBody>
          <a:bodyPr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4800"/>
              <a:t>Onde a sintaxe, semântica e a pragmática</a:t>
            </a:r>
          </a:p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4800"/>
              <a:t>estão relacionadas à</a:t>
            </a:r>
          </a:p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altLang="pt-BR" sz="6600">
                <a:solidFill>
                  <a:srgbClr val="FFD320"/>
                </a:solidFill>
                <a:ea typeface="MS Gothic" panose="020B0609070205080204" pitchFamily="49" charset="-128"/>
              </a:rPr>
              <a:t>troca de dados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76C72F5-AAA9-42D6-9A79-5C09A298C755}"/>
              </a:ext>
            </a:extLst>
          </p:cNvPr>
          <p:cNvGraphicFramePr/>
          <p:nvPr/>
        </p:nvGraphicFramePr>
        <p:xfrm>
          <a:off x="2471415" y="-972691"/>
          <a:ext cx="9649072" cy="7632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lipse 1">
            <a:extLst>
              <a:ext uri="{FF2B5EF4-FFF2-40B4-BE49-F238E27FC236}">
                <a16:creationId xmlns:a16="http://schemas.microsoft.com/office/drawing/2014/main" id="{DA32C48B-74FB-49D0-AD0D-D80FC0684ECA}"/>
              </a:ext>
            </a:extLst>
          </p:cNvPr>
          <p:cNvSpPr/>
          <p:nvPr/>
        </p:nvSpPr>
        <p:spPr>
          <a:xfrm rot="21188228">
            <a:off x="8130349" y="2911603"/>
            <a:ext cx="4883934" cy="2206218"/>
          </a:xfrm>
          <a:prstGeom prst="ellipse">
            <a:avLst/>
          </a:prstGeom>
          <a:noFill/>
          <a:ln w="539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1839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52BE5B72-C649-478B-8EC0-7E0E2393A9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9575" y="-6350"/>
            <a:ext cx="4897438" cy="1260475"/>
          </a:xfrm>
        </p:spPr>
        <p:txBody>
          <a:bodyPr>
            <a:noAutofit/>
          </a:bodyPr>
          <a:lstStyle/>
          <a:p>
            <a:pPr defTabSz="503972" eaLnBrk="1" fontAlgn="auto" hangingPunct="1">
              <a:spcAft>
                <a:spcPts val="0"/>
              </a:spcAft>
              <a:defRPr/>
            </a:pPr>
            <a:r>
              <a:rPr lang="en-GB" sz="3600" dirty="0">
                <a:solidFill>
                  <a:srgbClr val="FFFFFF"/>
                </a:solidFill>
              </a:rPr>
              <a:t>Mas onde está</a:t>
            </a:r>
            <a:br>
              <a:rPr lang="en-GB" sz="3600" dirty="0">
                <a:solidFill>
                  <a:srgbClr val="FFFFFF"/>
                </a:solidFill>
              </a:rPr>
            </a:br>
            <a:r>
              <a:rPr lang="en-GB" sz="3600" dirty="0">
                <a:solidFill>
                  <a:srgbClr val="FFFFFF"/>
                </a:solidFill>
              </a:rPr>
              <a:t> a Web Semântica?</a:t>
            </a: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3B9C233-1250-4E15-A28A-D8A170F5BAD2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6719888" y="136525"/>
            <a:ext cx="6480719" cy="7423150"/>
          </a:xfrm>
        </p:spPr>
        <p:txBody>
          <a:bodyPr rtlCol="0">
            <a:normAutofit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dirty="0"/>
              <a:t>Apenas um </a:t>
            </a:r>
            <a:r>
              <a:rPr lang="pt-BR" dirty="0" err="1"/>
              <a:t>resuminho</a:t>
            </a:r>
            <a:r>
              <a:rPr lang="pt-BR" dirty="0"/>
              <a:t>, você verá isso nas próximas aulas</a:t>
            </a:r>
          </a:p>
        </p:txBody>
      </p:sp>
      <p:pic>
        <p:nvPicPr>
          <p:cNvPr id="101380" name="Picture 2">
            <a:extLst>
              <a:ext uri="{FF2B5EF4-FFF2-40B4-BE49-F238E27FC236}">
                <a16:creationId xmlns:a16="http://schemas.microsoft.com/office/drawing/2014/main" id="{1ACF3B00-DD7A-40B0-9CFF-3F62B4510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-1333500"/>
            <a:ext cx="6143626" cy="934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8790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Content Placeholder 1">
            <a:extLst>
              <a:ext uri="{FF2B5EF4-FFF2-40B4-BE49-F238E27FC236}">
                <a16:creationId xmlns:a16="http://schemas.microsoft.com/office/drawing/2014/main" id="{F4EA37A4-E59A-4DF1-B555-8C26D8D1CB3B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67160" y="323453"/>
            <a:ext cx="6408712" cy="7236222"/>
          </a:xfrm>
        </p:spPr>
        <p:txBody>
          <a:bodyPr/>
          <a:lstStyle/>
          <a:p>
            <a:pPr eaLnBrk="1" hangingPunct="1"/>
            <a:r>
              <a:rPr lang="en-US" altLang="pt-BR" sz="6600" dirty="0">
                <a:solidFill>
                  <a:srgbClr val="FFD320"/>
                </a:solidFill>
              </a:rPr>
              <a:t>Linked Data </a:t>
            </a:r>
            <a:r>
              <a:rPr lang="en-US" altLang="pt-BR" sz="6600" dirty="0"/>
              <a:t>é</a:t>
            </a:r>
          </a:p>
          <a:p>
            <a:pPr eaLnBrk="1" hangingPunct="1"/>
            <a:endParaRPr lang="en-US" altLang="pt-BR" sz="6600" dirty="0"/>
          </a:p>
          <a:p>
            <a:pPr eaLnBrk="1" hangingPunct="1"/>
            <a:r>
              <a:rPr lang="en-US" altLang="pt-BR" sz="5400" dirty="0"/>
              <a:t>Um conjunto de </a:t>
            </a:r>
            <a:r>
              <a:rPr lang="en-US" altLang="pt-BR" sz="5400" dirty="0">
                <a:solidFill>
                  <a:srgbClr val="FFD320"/>
                </a:solidFill>
              </a:rPr>
              <a:t>4 </a:t>
            </a:r>
            <a:r>
              <a:rPr lang="en-US" altLang="pt-BR" sz="5400" dirty="0" err="1">
                <a:solidFill>
                  <a:srgbClr val="FFD320"/>
                </a:solidFill>
              </a:rPr>
              <a:t>regras</a:t>
            </a:r>
            <a:r>
              <a:rPr lang="en-US" altLang="pt-BR" sz="5400" dirty="0">
                <a:solidFill>
                  <a:srgbClr val="FFD320"/>
                </a:solidFill>
              </a:rPr>
              <a:t> simples</a:t>
            </a:r>
            <a:r>
              <a:rPr lang="en-US" altLang="pt-BR" sz="5400" dirty="0"/>
              <a:t> para </a:t>
            </a:r>
            <a:r>
              <a:rPr lang="en-US" altLang="pt-BR" sz="5400" dirty="0" err="1"/>
              <a:t>publicação</a:t>
            </a:r>
            <a:r>
              <a:rPr lang="en-US" altLang="pt-BR" sz="5400" dirty="0"/>
              <a:t> de</a:t>
            </a:r>
          </a:p>
          <a:p>
            <a:pPr eaLnBrk="1" hangingPunct="1"/>
            <a:r>
              <a:rPr lang="en-US" altLang="pt-BR" sz="5400" dirty="0"/>
              <a:t>dados RDF </a:t>
            </a:r>
            <a:r>
              <a:rPr lang="en-US" altLang="pt-BR" sz="5400" dirty="0" err="1"/>
              <a:t>na</a:t>
            </a:r>
            <a:r>
              <a:rPr lang="en-US" altLang="pt-BR" sz="5400" dirty="0"/>
              <a:t> Web</a:t>
            </a:r>
          </a:p>
          <a:p>
            <a:pPr eaLnBrk="1" hangingPunct="1"/>
            <a:r>
              <a:rPr lang="en-US" altLang="pt-BR" sz="1600" dirty="0" err="1"/>
              <a:t>Desenvolvido</a:t>
            </a:r>
            <a:r>
              <a:rPr lang="en-US" altLang="pt-BR" sz="1600" dirty="0"/>
              <a:t> por Tim Berners-Lee </a:t>
            </a:r>
            <a:r>
              <a:rPr lang="en-US" altLang="pt-BR" sz="1600" dirty="0" err="1"/>
              <a:t>em</a:t>
            </a:r>
            <a:r>
              <a:rPr lang="en-US" altLang="pt-BR" sz="1600" dirty="0"/>
              <a:t> 2006</a:t>
            </a:r>
          </a:p>
          <a:p>
            <a:pPr eaLnBrk="1" hangingPunct="1"/>
            <a:endParaRPr lang="en-US" altLang="pt-BR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3D11217-0F24-41BD-9711-B4989403F1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4464200"/>
              </p:ext>
            </p:extLst>
          </p:nvPr>
        </p:nvGraphicFramePr>
        <p:xfrm>
          <a:off x="6719887" y="1763613"/>
          <a:ext cx="6552728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Text Placeholder 5">
            <a:extLst>
              <a:ext uri="{FF2B5EF4-FFF2-40B4-BE49-F238E27FC236}">
                <a16:creationId xmlns:a16="http://schemas.microsoft.com/office/drawing/2014/main" id="{FD2203D3-2B1D-457D-91FB-A448C938EAF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800305" y="5508028"/>
            <a:ext cx="3096096" cy="1679575"/>
          </a:xfrm>
        </p:spPr>
        <p:txBody>
          <a:bodyPr/>
          <a:lstStyle/>
          <a:p>
            <a:pPr eaLnBrk="1" hangingPunct="1"/>
            <a:r>
              <a:rPr lang="en-US" altLang="pt-BR" sz="2800" dirty="0"/>
              <a:t>The LOD “cloud”, Maio 2007</a:t>
            </a:r>
            <a:endParaRPr lang="pt-BR" altLang="pt-BR" sz="2800" dirty="0"/>
          </a:p>
        </p:txBody>
      </p:sp>
      <p:pic>
        <p:nvPicPr>
          <p:cNvPr id="140291" name="Picture 2">
            <a:extLst>
              <a:ext uri="{FF2B5EF4-FFF2-40B4-BE49-F238E27FC236}">
                <a16:creationId xmlns:a16="http://schemas.microsoft.com/office/drawing/2014/main" id="{8E169266-88A7-4257-974B-18F4D5146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6" t="21999" r="10628" b="17506"/>
          <a:stretch>
            <a:fillRect/>
          </a:stretch>
        </p:blipFill>
        <p:spPr bwMode="auto">
          <a:xfrm>
            <a:off x="311175" y="2302717"/>
            <a:ext cx="4672975" cy="2954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1DD16-42CC-459D-B7C7-D535E8D47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6424" y="6220047"/>
            <a:ext cx="3672161" cy="1339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14325" indent="-314325" algn="ctr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Tx/>
              <a:buNone/>
              <a:defRPr sz="7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563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22388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0213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03450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GB" altLang="pt-BR" sz="2800" dirty="0"/>
              <a:t>The LOD “cloud”, </a:t>
            </a:r>
            <a:r>
              <a:rPr lang="en-GB" altLang="pt-BR" sz="2800" dirty="0" err="1"/>
              <a:t>Março</a:t>
            </a:r>
            <a:r>
              <a:rPr lang="en-GB" altLang="pt-BR" sz="2800" dirty="0"/>
              <a:t> 2009</a:t>
            </a:r>
            <a:endParaRPr lang="pt-BR" altLang="pt-BR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B7BACE-28E5-4116-A9E5-2924D5AB1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741" y="467469"/>
            <a:ext cx="8016875" cy="602456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E83E93A7-17B3-4FBC-8CAB-B421C39006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67488" y="36274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7332" name="Picture 4">
            <a:extLst>
              <a:ext uri="{FF2B5EF4-FFF2-40B4-BE49-F238E27FC236}">
                <a16:creationId xmlns:a16="http://schemas.microsoft.com/office/drawing/2014/main" id="{A2D0CDC8-B2B7-4949-9D5C-42121DC0C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91" y="14987"/>
            <a:ext cx="7413625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179FA46-3E8F-42A5-85F6-EB889C1F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9847" y="6205060"/>
            <a:ext cx="3672161" cy="1339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14325" indent="-314325" algn="ctr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Tx/>
              <a:buNone/>
              <a:defRPr sz="7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563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22388" indent="-314325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0213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03450" indent="-188913" algn="l" defTabSz="503238" rtl="0" eaLnBrk="0" fontAlgn="base" hangingPunct="0">
              <a:spcBef>
                <a:spcPct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GB" altLang="pt-BR" sz="2800" dirty="0">
                <a:solidFill>
                  <a:srgbClr val="FFD320"/>
                </a:solidFill>
              </a:rPr>
              <a:t>The LOD “cloud”, Agosto 2020</a:t>
            </a:r>
            <a:endParaRPr lang="pt-BR" altLang="pt-BR" sz="2800" dirty="0">
              <a:solidFill>
                <a:srgbClr val="FFD320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6529904-2537-4C69-987F-68EAF4720381}"/>
              </a:ext>
            </a:extLst>
          </p:cNvPr>
          <p:cNvSpPr txBox="1"/>
          <p:nvPr/>
        </p:nvSpPr>
        <p:spPr>
          <a:xfrm>
            <a:off x="8088039" y="2857997"/>
            <a:ext cx="557095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FFD320"/>
                </a:solidFill>
              </a:rPr>
              <a:t>https://lod-cloud.net/</a:t>
            </a:r>
          </a:p>
        </p:txBody>
      </p:sp>
    </p:spTree>
    <p:extLst>
      <p:ext uri="{BB962C8B-B14F-4D97-AF65-F5344CB8AC3E}">
        <p14:creationId xmlns:p14="http://schemas.microsoft.com/office/powerpoint/2010/main" val="182013152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87E8A34-2DB8-47DA-A759-B09C94482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Enfim as conclusões...</a:t>
            </a:r>
          </a:p>
        </p:txBody>
      </p:sp>
    </p:spTree>
    <p:extLst>
      <p:ext uri="{BB962C8B-B14F-4D97-AF65-F5344CB8AC3E}">
        <p14:creationId xmlns:p14="http://schemas.microsoft.com/office/powerpoint/2010/main" val="24594440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010" name="Picture 1">
            <a:extLst>
              <a:ext uri="{FF2B5EF4-FFF2-40B4-BE49-F238E27FC236}">
                <a16:creationId xmlns:a16="http://schemas.microsoft.com/office/drawing/2014/main" id="{0759A9D8-D709-44CC-B5CC-DA9865124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72" y="-396627"/>
            <a:ext cx="13681520" cy="8661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F6D465C-1D73-4C04-A856-29D2D9FE9676}"/>
              </a:ext>
            </a:extLst>
          </p:cNvPr>
          <p:cNvSpPr txBox="1"/>
          <p:nvPr/>
        </p:nvSpPr>
        <p:spPr>
          <a:xfrm>
            <a:off x="1463303" y="107429"/>
            <a:ext cx="4248472" cy="2308324"/>
          </a:xfrm>
          <a:prstGeom prst="rect">
            <a:avLst/>
          </a:prstGeom>
          <a:solidFill>
            <a:schemeClr val="accent1">
              <a:lumMod val="60000"/>
              <a:lumOff val="40000"/>
              <a:alpha val="24000"/>
            </a:schemeClr>
          </a:solidFill>
        </p:spPr>
        <p:txBody>
          <a:bodyPr wrap="square">
            <a:spAutoFit/>
          </a:bodyPr>
          <a:lstStyle/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</a:p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Semântica</a:t>
            </a:r>
          </a:p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Está</a:t>
            </a:r>
          </a:p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Realmente</a:t>
            </a:r>
          </a:p>
          <a:p>
            <a:pPr marL="483829" indent="-352792" algn="ctr" defTabSz="50397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Acontecendo nos dias de hoje, aproveite!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228894B-B999-4931-B8DC-87BE717DEDCB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0248279" y="5156390"/>
            <a:ext cx="2880320" cy="1200329"/>
          </a:xfrm>
          <a:solidFill>
            <a:schemeClr val="accent1">
              <a:lumMod val="60000"/>
              <a:lumOff val="40000"/>
              <a:alpha val="24000"/>
            </a:schemeClr>
          </a:solidFill>
        </p:spPr>
        <p:txBody>
          <a:bodyPr wrap="square">
            <a:spAutoFit/>
          </a:bodyPr>
          <a:lstStyle/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altLang="pt-BR" sz="2400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Quer</a:t>
            </a:r>
            <a:r>
              <a:rPr lang="en-GB" altLang="pt-BR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altLang="pt-BR" sz="2400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saber</a:t>
            </a:r>
            <a:r>
              <a:rPr lang="en-GB" altLang="pt-BR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</a:p>
          <a:p>
            <a:pPr marL="483829" indent="-352792" defTabSz="50397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altLang="pt-BR" sz="2400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Mais</a:t>
            </a:r>
            <a:r>
              <a:rPr lang="en-GB" altLang="pt-BR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4" name="Picture 2" descr="KEEP CALM AND VALIDATE DATA Poster | Karpykev | Keep Calm-o-Matic">
            <a:extLst>
              <a:ext uri="{FF2B5EF4-FFF2-40B4-BE49-F238E27FC236}">
                <a16:creationId xmlns:a16="http://schemas.microsoft.com/office/drawing/2014/main" id="{0511BEA2-82DF-45AB-A45A-C27EC288C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143" y="2000921"/>
            <a:ext cx="3950559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4CE64921-DEE0-4839-BABE-C9382BDA628E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145876" y="216023"/>
            <a:ext cx="10080625" cy="1350963"/>
          </a:xfrm>
        </p:spPr>
        <p:txBody>
          <a:bodyPr/>
          <a:lstStyle/>
          <a:p>
            <a:pPr eaLnBrk="1" hangingPunct="1"/>
            <a:r>
              <a:rPr lang="pt-BR" altLang="pt-BR" dirty="0"/>
              <a:t>Leituras extra</a:t>
            </a:r>
            <a:endParaRPr lang="en-US" altLang="pt-BR" dirty="0"/>
          </a:p>
        </p:txBody>
      </p:sp>
      <p:pic>
        <p:nvPicPr>
          <p:cNvPr id="4" name="Picture 2" descr="karin.jpg">
            <a:extLst>
              <a:ext uri="{FF2B5EF4-FFF2-40B4-BE49-F238E27FC236}">
                <a16:creationId xmlns:a16="http://schemas.microsoft.com/office/drawing/2014/main" id="{6217D9AD-3FE3-4166-A2A7-66CD61BAA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75" y="4251448"/>
            <a:ext cx="1857375" cy="241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rimer.jpg">
            <a:extLst>
              <a:ext uri="{FF2B5EF4-FFF2-40B4-BE49-F238E27FC236}">
                <a16:creationId xmlns:a16="http://schemas.microsoft.com/office/drawing/2014/main" id="{FDF19C88-C62B-4300-824C-01B782010B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75" y="1442366"/>
            <a:ext cx="1870075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3235E2B9-D3AC-4A8F-9EDD-63ABA3E009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6549" y="1838722"/>
            <a:ext cx="6858000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3600" b="1" dirty="0">
                <a:solidFill>
                  <a:srgbClr val="FFC000"/>
                </a:solidFill>
                <a:ea typeface="MS Gothic" panose="020B0609070205080204" pitchFamily="49" charset="-128"/>
              </a:rPr>
              <a:t>A </a:t>
            </a:r>
            <a:r>
              <a:rPr lang="pt-BR" altLang="pt-BR" sz="3600" b="1" dirty="0" err="1">
                <a:solidFill>
                  <a:srgbClr val="FFC000"/>
                </a:solidFill>
                <a:ea typeface="MS Gothic" panose="020B0609070205080204" pitchFamily="49" charset="-128"/>
              </a:rPr>
              <a:t>Semantic</a:t>
            </a:r>
            <a:r>
              <a:rPr lang="pt-BR" altLang="pt-BR" sz="3600" b="1" dirty="0">
                <a:solidFill>
                  <a:srgbClr val="FFC000"/>
                </a:solidFill>
                <a:ea typeface="MS Gothic" panose="020B0609070205080204" pitchFamily="49" charset="-128"/>
              </a:rPr>
              <a:t> Web Primer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2800" b="1" dirty="0" err="1">
                <a:ea typeface="MS Gothic" panose="020B0609070205080204" pitchFamily="49" charset="-128"/>
              </a:rPr>
              <a:t>Grigoris</a:t>
            </a:r>
            <a:r>
              <a:rPr lang="pt-BR" altLang="pt-BR" sz="2800" b="1" dirty="0">
                <a:ea typeface="MS Gothic" panose="020B0609070205080204" pitchFamily="49" charset="-128"/>
              </a:rPr>
              <a:t> </a:t>
            </a:r>
            <a:r>
              <a:rPr lang="pt-BR" altLang="pt-BR" sz="2800" b="1" dirty="0" err="1">
                <a:ea typeface="MS Gothic" panose="020B0609070205080204" pitchFamily="49" charset="-128"/>
              </a:rPr>
              <a:t>Antoniou</a:t>
            </a:r>
            <a:r>
              <a:rPr lang="pt-BR" altLang="pt-BR" sz="2800" b="1" dirty="0">
                <a:ea typeface="MS Gothic" panose="020B0609070205080204" pitchFamily="49" charset="-128"/>
              </a:rPr>
              <a:t> e Frank van </a:t>
            </a:r>
            <a:r>
              <a:rPr lang="pt-BR" altLang="pt-BR" sz="2800" b="1" dirty="0" err="1">
                <a:ea typeface="MS Gothic" panose="020B0609070205080204" pitchFamily="49" charset="-128"/>
              </a:rPr>
              <a:t>Harmelen</a:t>
            </a:r>
            <a:endParaRPr lang="pt-BR" altLang="pt-BR" sz="2800" b="1" dirty="0">
              <a:ea typeface="MS Gothic" panose="020B0609070205080204" pitchFamily="49" charset="-128"/>
            </a:endParaRP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2800" b="1" dirty="0">
                <a:ea typeface="MS Gothic" panose="020B0609070205080204" pitchFamily="49" charset="-128"/>
              </a:rPr>
              <a:t>Segunda Edição</a:t>
            </a:r>
            <a:endParaRPr lang="en-US" altLang="pt-BR" sz="2800" b="1" dirty="0">
              <a:ea typeface="MS Gothic" panose="020B0609070205080204" pitchFamily="49" charset="-128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9D513176-D070-4E28-A32B-C80408EF3D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9382" y="4495923"/>
            <a:ext cx="685800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3600" b="1" dirty="0">
                <a:solidFill>
                  <a:srgbClr val="FFC000"/>
                </a:solidFill>
                <a:ea typeface="MS Gothic" panose="020B0609070205080204" pitchFamily="49" charset="-128"/>
              </a:rPr>
              <a:t>Web Semântica</a:t>
            </a:r>
            <a:br>
              <a:rPr lang="pt-BR" altLang="pt-BR" sz="3600" b="1" dirty="0">
                <a:solidFill>
                  <a:srgbClr val="FFC000"/>
                </a:solidFill>
                <a:ea typeface="MS Gothic" panose="020B0609070205080204" pitchFamily="49" charset="-128"/>
              </a:rPr>
            </a:br>
            <a:r>
              <a:rPr lang="pt-BR" altLang="pt-BR" sz="3600" b="1" dirty="0">
                <a:solidFill>
                  <a:srgbClr val="FFC000"/>
                </a:solidFill>
                <a:ea typeface="MS Gothic" panose="020B0609070205080204" pitchFamily="49" charset="-128"/>
              </a:rPr>
              <a:t>	</a:t>
            </a:r>
            <a:r>
              <a:rPr lang="pt-BR" altLang="pt-BR" sz="2800" b="1" dirty="0">
                <a:solidFill>
                  <a:srgbClr val="FFC000"/>
                </a:solidFill>
                <a:ea typeface="MS Gothic" panose="020B0609070205080204" pitchFamily="49" charset="-128"/>
              </a:rPr>
              <a:t>A Internet do Futuro</a:t>
            </a: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2800" b="1" dirty="0">
                <a:ea typeface="MS Gothic" panose="020B0609070205080204" pitchFamily="49" charset="-128"/>
              </a:rPr>
              <a:t>Karin </a:t>
            </a:r>
            <a:r>
              <a:rPr lang="pt-BR" altLang="pt-BR" sz="2800" b="1" dirty="0" err="1">
                <a:ea typeface="MS Gothic" panose="020B0609070205080204" pitchFamily="49" charset="-128"/>
              </a:rPr>
              <a:t>Breitman</a:t>
            </a:r>
            <a:endParaRPr lang="pt-BR" altLang="pt-BR" sz="2800" b="1" dirty="0">
              <a:ea typeface="MS Gothic" panose="020B0609070205080204" pitchFamily="49" charset="-128"/>
            </a:endParaRPr>
          </a:p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2800" b="1" dirty="0">
                <a:ea typeface="MS Gothic" panose="020B0609070205080204" pitchFamily="49" charset="-128"/>
              </a:rPr>
              <a:t>Editora LTC</a:t>
            </a:r>
            <a:endParaRPr lang="en-US" altLang="pt-BR" sz="2800" b="1" dirty="0">
              <a:ea typeface="MS Gothic" panose="020B0609070205080204" pitchFamily="49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1">
            <a:extLst>
              <a:ext uri="{FF2B5EF4-FFF2-40B4-BE49-F238E27FC236}">
                <a16:creationId xmlns:a16="http://schemas.microsoft.com/office/drawing/2014/main" id="{6F939065-CF6E-4AEA-B8C9-B9857AAD5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" t="894" r="845" b="9821"/>
          <a:stretch>
            <a:fillRect/>
          </a:stretch>
        </p:blipFill>
        <p:spPr bwMode="auto">
          <a:xfrm>
            <a:off x="239713" y="104775"/>
            <a:ext cx="10209212" cy="756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96E9F9-30CF-42BE-BDEE-4E6DCB1ABE16}"/>
              </a:ext>
            </a:extLst>
          </p:cNvPr>
          <p:cNvSpPr txBox="1"/>
          <p:nvPr/>
        </p:nvSpPr>
        <p:spPr>
          <a:xfrm>
            <a:off x="887413" y="2347913"/>
            <a:ext cx="8358187" cy="1738312"/>
          </a:xfrm>
          <a:prstGeom prst="rect">
            <a:avLst/>
          </a:prstGeom>
          <a:solidFill>
            <a:srgbClr val="C0C0C0">
              <a:alpha val="34118"/>
            </a:srgbClr>
          </a:solidFill>
        </p:spPr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pt-BR" sz="11501" b="1" dirty="0">
                <a:solidFill>
                  <a:srgbClr val="002060"/>
                </a:solidFill>
                <a:latin typeface="+mn-lt"/>
                <a:ea typeface="MS Gothic" charset="-128"/>
              </a:rPr>
              <a:t>documentos</a:t>
            </a:r>
          </a:p>
        </p:txBody>
      </p:sp>
      <p:sp>
        <p:nvSpPr>
          <p:cNvPr id="36868" name="TextBox 5">
            <a:extLst>
              <a:ext uri="{FF2B5EF4-FFF2-40B4-BE49-F238E27FC236}">
                <a16:creationId xmlns:a16="http://schemas.microsoft.com/office/drawing/2014/main" id="{2B3FB746-60EF-43A6-BC92-2FF75E7E6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725" y="6483350"/>
            <a:ext cx="2071688" cy="72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4400" b="1">
                <a:ea typeface="MS Gothic" panose="020B0609070205080204" pitchFamily="49" charset="-128"/>
              </a:rPr>
              <a:t>páginas</a:t>
            </a:r>
          </a:p>
        </p:txBody>
      </p:sp>
      <p:sp>
        <p:nvSpPr>
          <p:cNvPr id="36869" name="TextBox 6">
            <a:extLst>
              <a:ext uri="{FF2B5EF4-FFF2-40B4-BE49-F238E27FC236}">
                <a16:creationId xmlns:a16="http://schemas.microsoft.com/office/drawing/2014/main" id="{1A45AD98-5CE4-47F2-B907-C34D93902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7838" y="6483350"/>
            <a:ext cx="2784475" cy="72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pt-BR" altLang="pt-BR" sz="4400" b="1">
                <a:ea typeface="MS Gothic" panose="020B0609070205080204" pitchFamily="49" charset="-128"/>
              </a:rPr>
              <a:t>hyperlinks</a:t>
            </a:r>
          </a:p>
        </p:txBody>
      </p:sp>
      <p:pic>
        <p:nvPicPr>
          <p:cNvPr id="36870" name="Picture 1">
            <a:extLst>
              <a:ext uri="{FF2B5EF4-FFF2-40B4-BE49-F238E27FC236}">
                <a16:creationId xmlns:a16="http://schemas.microsoft.com/office/drawing/2014/main" id="{A0DFEAED-61C1-4FE2-B2D2-66BC571D0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7388" y="53975"/>
            <a:ext cx="920750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32031181-0A68-4BE6-9700-F53FC839A8D7}"/>
              </a:ext>
            </a:extLst>
          </p:cNvPr>
          <p:cNvSpPr txBox="1">
            <a:spLocks noChangeArrowheads="1"/>
          </p:cNvSpPr>
          <p:nvPr/>
        </p:nvSpPr>
        <p:spPr>
          <a:xfrm>
            <a:off x="9245600" y="3605213"/>
            <a:ext cx="4464050" cy="2419350"/>
          </a:xfrm>
          <a:prstGeom prst="rect">
            <a:avLst/>
          </a:prstGeom>
        </p:spPr>
        <p:txBody>
          <a:bodyPr/>
          <a:lstStyle>
            <a:lvl1pPr marL="314982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98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76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22925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54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0904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04876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buFont typeface="Arial"/>
              <a:buNone/>
              <a:tabLst>
                <a:tab pos="723924" algn="l"/>
                <a:tab pos="1447848" algn="l"/>
                <a:tab pos="2171772" algn="l"/>
                <a:tab pos="2895697" algn="l"/>
                <a:tab pos="3619620" algn="l"/>
                <a:tab pos="4343545" algn="l"/>
                <a:tab pos="5067469" algn="l"/>
                <a:tab pos="5791393" algn="l"/>
                <a:tab pos="6515317" algn="l"/>
                <a:tab pos="7239241" algn="l"/>
                <a:tab pos="7963165" algn="l"/>
                <a:tab pos="8687090" algn="l"/>
              </a:tabLst>
              <a:defRPr/>
            </a:pPr>
            <a:r>
              <a:rPr lang="en-GB" altLang="pt-BR" sz="80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  <a:r>
              <a:rPr lang="en-GB" altLang="pt-BR" sz="72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altLang="pt-BR" sz="80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3">
            <a:extLst>
              <a:ext uri="{FF2B5EF4-FFF2-40B4-BE49-F238E27FC236}">
                <a16:creationId xmlns:a16="http://schemas.microsoft.com/office/drawing/2014/main" id="{215590A8-BB4A-4F2A-8718-F04232B124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688" y="107950"/>
            <a:ext cx="11882437" cy="95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GB" altLang="pt-BR" sz="6000" b="1">
                <a:ea typeface="MS Gothic" panose="020B0609070205080204" pitchFamily="49" charset="-128"/>
              </a:rPr>
              <a:t>Então, as pessoas e as empresas…</a:t>
            </a:r>
            <a:endParaRPr lang="pt-BR" altLang="pt-BR" sz="6000">
              <a:ea typeface="MS Gothic" panose="020B0609070205080204" pitchFamily="49" charset="-128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7FE1D90-051D-46F2-B5BC-2928D77CD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38" y="1278291"/>
            <a:ext cx="4284790" cy="321424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1B83F18-6D1C-4A0F-B01F-49551EA98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615" y="2843733"/>
            <a:ext cx="4178137" cy="32654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84CEB5B-26BA-45D1-8506-25F3311C6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1422" y="3923853"/>
            <a:ext cx="4373162" cy="31921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04" name="Picture 4" descr="A história verdadeira por trás do “meme do caixão” ocorre em Gana, na África  - Jornal Opção">
            <a:extLst>
              <a:ext uri="{FF2B5EF4-FFF2-40B4-BE49-F238E27FC236}">
                <a16:creationId xmlns:a16="http://schemas.microsoft.com/office/drawing/2014/main" id="{E9A66841-51CB-4917-982C-A6C4466AA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63903" y="3635821"/>
            <a:ext cx="6250951" cy="35283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56002" name="Picture 2" descr="Afogamentos. As melhores formas de agir e os principais erros a evitar -  Saúde e Medicina - SAPO Lifestyle">
            <a:extLst>
              <a:ext uri="{FF2B5EF4-FFF2-40B4-BE49-F238E27FC236}">
                <a16:creationId xmlns:a16="http://schemas.microsoft.com/office/drawing/2014/main" id="{CAAFBD58-3BCF-4A1C-AA87-F7BFDFB6D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1174" y="491772"/>
            <a:ext cx="5896837" cy="39361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" name="TextBox 3">
            <a:extLst>
              <a:ext uri="{FF2B5EF4-FFF2-40B4-BE49-F238E27FC236}">
                <a16:creationId xmlns:a16="http://schemas.microsoft.com/office/drawing/2014/main" id="{C11E3C99-DDE0-4DE8-9747-AA258B454A66}"/>
              </a:ext>
            </a:extLst>
          </p:cNvPr>
          <p:cNvSpPr txBox="1"/>
          <p:nvPr/>
        </p:nvSpPr>
        <p:spPr>
          <a:xfrm>
            <a:off x="2039938" y="2124075"/>
            <a:ext cx="10080625" cy="3527425"/>
          </a:xfrm>
          <a:prstGeom prst="rect">
            <a:avLst/>
          </a:prstGeom>
          <a:solidFill>
            <a:schemeClr val="tx2">
              <a:alpha val="51000"/>
            </a:schemeClr>
          </a:solidFill>
        </p:spPr>
        <p:txBody>
          <a:bodyPr>
            <a:spAutoFit/>
          </a:bodyPr>
          <a:lstStyle/>
          <a:p>
            <a:pPr algn="ctr" eaLnBrk="1" fontAlgn="auto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None/>
              <a:defRPr/>
            </a:pP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Começaram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a se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afogar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no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vasto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oceano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dos </a:t>
            </a:r>
            <a:b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</a:b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dados semi-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estruturados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, </a:t>
            </a:r>
            <a:b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</a:b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mal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anotados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, </a:t>
            </a:r>
            <a:b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</a:b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mal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compartilhados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,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pouco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acessíveis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e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fracamente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reutilizáveis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,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pior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…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tudo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isso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que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não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 para de </a:t>
            </a:r>
            <a:r>
              <a:rPr lang="en-GB" sz="4000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crescer</a:t>
            </a:r>
            <a:r>
              <a:rPr lang="en-GB" sz="4000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S Gothic" charset="-128"/>
              </a:rPr>
              <a:t>!</a:t>
            </a:r>
            <a:endParaRPr lang="pt-BR" sz="4000" dirty="0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MS Gothic" charset="-128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Urban">
    <a:dk1>
      <a:sysClr val="windowText" lastClr="000000"/>
    </a:dk1>
    <a:lt1>
      <a:sysClr val="window" lastClr="FFFFFF"/>
    </a:lt1>
    <a:dk2>
      <a:srgbClr val="424456"/>
    </a:dk2>
    <a:lt2>
      <a:srgbClr val="DEDEDE"/>
    </a:lt2>
    <a:accent1>
      <a:srgbClr val="53548A"/>
    </a:accent1>
    <a:accent2>
      <a:srgbClr val="438086"/>
    </a:accent2>
    <a:accent3>
      <a:srgbClr val="A04DA3"/>
    </a:accent3>
    <a:accent4>
      <a:srgbClr val="C4652D"/>
    </a:accent4>
    <a:accent5>
      <a:srgbClr val="8B5D3D"/>
    </a:accent5>
    <a:accent6>
      <a:srgbClr val="5C92B5"/>
    </a:accent6>
    <a:hlink>
      <a:srgbClr val="67AFBD"/>
    </a:hlink>
    <a:folHlink>
      <a:srgbClr val="C2A874"/>
    </a:folHlink>
  </a:clrScheme>
</a:themeOverride>
</file>

<file path=ppt/theme/themeOverride2.xml><?xml version="1.0" encoding="utf-8"?>
<a:themeOverride xmlns:a="http://schemas.openxmlformats.org/drawingml/2006/main">
  <a:clrScheme name="Urban">
    <a:dk1>
      <a:sysClr val="windowText" lastClr="000000"/>
    </a:dk1>
    <a:lt1>
      <a:sysClr val="window" lastClr="FFFFFF"/>
    </a:lt1>
    <a:dk2>
      <a:srgbClr val="424456"/>
    </a:dk2>
    <a:lt2>
      <a:srgbClr val="DEDEDE"/>
    </a:lt2>
    <a:accent1>
      <a:srgbClr val="53548A"/>
    </a:accent1>
    <a:accent2>
      <a:srgbClr val="438086"/>
    </a:accent2>
    <a:accent3>
      <a:srgbClr val="A04DA3"/>
    </a:accent3>
    <a:accent4>
      <a:srgbClr val="C4652D"/>
    </a:accent4>
    <a:accent5>
      <a:srgbClr val="8B5D3D"/>
    </a:accent5>
    <a:accent6>
      <a:srgbClr val="5C92B5"/>
    </a:accent6>
    <a:hlink>
      <a:srgbClr val="67AFBD"/>
    </a:hlink>
    <a:folHlink>
      <a:srgbClr val="C2A874"/>
    </a:folHlink>
  </a:clrScheme>
</a:themeOverride>
</file>

<file path=ppt/theme/themeOverride3.xml><?xml version="1.0" encoding="utf-8"?>
<a:themeOverride xmlns:a="http://schemas.openxmlformats.org/drawingml/2006/main">
  <a:clrScheme name="Urban">
    <a:dk1>
      <a:sysClr val="windowText" lastClr="000000"/>
    </a:dk1>
    <a:lt1>
      <a:sysClr val="window" lastClr="FFFFFF"/>
    </a:lt1>
    <a:dk2>
      <a:srgbClr val="424456"/>
    </a:dk2>
    <a:lt2>
      <a:srgbClr val="DEDEDE"/>
    </a:lt2>
    <a:accent1>
      <a:srgbClr val="53548A"/>
    </a:accent1>
    <a:accent2>
      <a:srgbClr val="438086"/>
    </a:accent2>
    <a:accent3>
      <a:srgbClr val="A04DA3"/>
    </a:accent3>
    <a:accent4>
      <a:srgbClr val="C4652D"/>
    </a:accent4>
    <a:accent5>
      <a:srgbClr val="8B5D3D"/>
    </a:accent5>
    <a:accent6>
      <a:srgbClr val="5C92B5"/>
    </a:accent6>
    <a:hlink>
      <a:srgbClr val="67AFBD"/>
    </a:hlink>
    <a:folHlink>
      <a:srgbClr val="C2A874"/>
    </a:folHlink>
  </a:clrScheme>
</a:themeOverride>
</file>

<file path=ppt/theme/themeOverride4.xml><?xml version="1.0" encoding="utf-8"?>
<a:themeOverride xmlns:a="http://schemas.openxmlformats.org/drawingml/2006/main">
  <a:clrScheme name="Urban">
    <a:dk1>
      <a:sysClr val="windowText" lastClr="000000"/>
    </a:dk1>
    <a:lt1>
      <a:sysClr val="window" lastClr="FFFFFF"/>
    </a:lt1>
    <a:dk2>
      <a:srgbClr val="424456"/>
    </a:dk2>
    <a:lt2>
      <a:srgbClr val="DEDEDE"/>
    </a:lt2>
    <a:accent1>
      <a:srgbClr val="53548A"/>
    </a:accent1>
    <a:accent2>
      <a:srgbClr val="438086"/>
    </a:accent2>
    <a:accent3>
      <a:srgbClr val="A04DA3"/>
    </a:accent3>
    <a:accent4>
      <a:srgbClr val="C4652D"/>
    </a:accent4>
    <a:accent5>
      <a:srgbClr val="8B5D3D"/>
    </a:accent5>
    <a:accent6>
      <a:srgbClr val="5C92B5"/>
    </a:accent6>
    <a:hlink>
      <a:srgbClr val="67AFBD"/>
    </a:hlink>
    <a:folHlink>
      <a:srgbClr val="C2A874"/>
    </a:folHlink>
  </a:clrScheme>
</a:themeOverride>
</file>

<file path=ppt/theme/themeOverride5.xml><?xml version="1.0" encoding="utf-8"?>
<a:themeOverride xmlns:a="http://schemas.openxmlformats.org/drawingml/2006/main">
  <a:clrScheme name="Urban">
    <a:dk1>
      <a:sysClr val="windowText" lastClr="000000"/>
    </a:dk1>
    <a:lt1>
      <a:sysClr val="window" lastClr="FFFFFF"/>
    </a:lt1>
    <a:dk2>
      <a:srgbClr val="424456"/>
    </a:dk2>
    <a:lt2>
      <a:srgbClr val="DEDEDE"/>
    </a:lt2>
    <a:accent1>
      <a:srgbClr val="53548A"/>
    </a:accent1>
    <a:accent2>
      <a:srgbClr val="438086"/>
    </a:accent2>
    <a:accent3>
      <a:srgbClr val="A04DA3"/>
    </a:accent3>
    <a:accent4>
      <a:srgbClr val="C4652D"/>
    </a:accent4>
    <a:accent5>
      <a:srgbClr val="8B5D3D"/>
    </a:accent5>
    <a:accent6>
      <a:srgbClr val="5C92B5"/>
    </a:accent6>
    <a:hlink>
      <a:srgbClr val="67AFBD"/>
    </a:hlink>
    <a:folHlink>
      <a:srgbClr val="C2A87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9013</TotalTime>
  <Words>1902</Words>
  <Application>Microsoft Office PowerPoint</Application>
  <PresentationFormat>Personalizar</PresentationFormat>
  <Paragraphs>389</Paragraphs>
  <Slides>67</Slides>
  <Notes>48</Notes>
  <HiddenSlides>0</HiddenSlides>
  <MMClips>0</MMClips>
  <ScaleCrop>false</ScaleCrop>
  <HeadingPairs>
    <vt:vector size="8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0</vt:i4>
      </vt:variant>
      <vt:variant>
        <vt:lpstr>Títulos de slides</vt:lpstr>
      </vt:variant>
      <vt:variant>
        <vt:i4>67</vt:i4>
      </vt:variant>
    </vt:vector>
  </HeadingPairs>
  <TitlesOfParts>
    <vt:vector size="79" baseType="lpstr">
      <vt:lpstr>Arial</vt:lpstr>
      <vt:lpstr>Bodoni MT Poster Compressed</vt:lpstr>
      <vt:lpstr>Calibri</vt:lpstr>
      <vt:lpstr>Calibri Light</vt:lpstr>
      <vt:lpstr>Corbel</vt:lpstr>
      <vt:lpstr>Courier New</vt:lpstr>
      <vt:lpstr>Impact</vt:lpstr>
      <vt:lpstr>Times New Roman</vt:lpstr>
      <vt:lpstr>Trebuchet MS</vt:lpstr>
      <vt:lpstr>Verdana</vt:lpstr>
      <vt:lpstr>Wingdings</vt:lpstr>
      <vt:lpstr>Celestial</vt:lpstr>
      <vt:lpstr>Web Semântica Uma introdução (BEM gentil)…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 Visão da Web Semântica (ou “o bolo em camadas”)</vt:lpstr>
      <vt:lpstr>Apresentação do PowerPoint</vt:lpstr>
      <vt:lpstr>Apresentação do PowerPoint</vt:lpstr>
      <vt:lpstr>Dataset “A”</vt:lpstr>
      <vt:lpstr>Dataset “F”</vt:lpstr>
      <vt:lpstr>1: exportar os dados como um conjunto de relações</vt:lpstr>
      <vt:lpstr>1: Exportar o segundo conjunto de dados</vt:lpstr>
      <vt:lpstr>2: Combinando os dados</vt:lpstr>
      <vt:lpstr>2: Combinando os dados</vt:lpstr>
      <vt:lpstr>2: Fundir os recursos idênticos</vt:lpstr>
      <vt:lpstr>Elaborando consultas na WEB…</vt:lpstr>
      <vt:lpstr>3: Consultar o data set resultante</vt:lpstr>
      <vt:lpstr>Entretanto, temos mais cOISAS…</vt:lpstr>
      <vt:lpstr>3: revisto: Uso de conhecimento extra</vt:lpstr>
      <vt:lpstr>3: Consultas (MUITO) mais ricas!</vt:lpstr>
      <vt:lpstr>3: Consultas (MUITO) mais ricas!</vt:lpstr>
      <vt:lpstr>Outras fontes de dados</vt:lpstr>
      <vt:lpstr>4: Fundir com os dados da DBPEDIA</vt:lpstr>
      <vt:lpstr>4: Fundir com os dados da DBPEDIA</vt:lpstr>
      <vt:lpstr>4: Fundir com os dados da DBPEDIA</vt:lpstr>
      <vt:lpstr>Apresentação do PowerPoint</vt:lpstr>
      <vt:lpstr>Apresentação do PowerPoint</vt:lpstr>
      <vt:lpstr>O que nós fizemos?</vt:lpstr>
      <vt:lpstr>O que nós fizemos FOI SÓ ISSO…</vt:lpstr>
      <vt:lpstr>Mas onde está  a Web Semântica?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Mas onde está  a Web Semântica?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Hatem Mahmoud</dc:creator>
  <cp:lastModifiedBy>Sergio Serra</cp:lastModifiedBy>
  <cp:revision>347</cp:revision>
  <dcterms:modified xsi:type="dcterms:W3CDTF">2020-10-02T13:55:25Z</dcterms:modified>
</cp:coreProperties>
</file>

<file path=docProps/thumbnail.jpeg>
</file>